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notesMasterIdLst>
    <p:notesMasterId r:id="rId23"/>
  </p:notesMasterIdLst>
  <p:handoutMasterIdLst>
    <p:handoutMasterId r:id="rId24"/>
  </p:handoutMasterIdLst>
  <p:sldIdLst>
    <p:sldId id="344" r:id="rId2"/>
    <p:sldId id="346" r:id="rId3"/>
    <p:sldId id="357" r:id="rId4"/>
    <p:sldId id="362" r:id="rId5"/>
    <p:sldId id="363" r:id="rId6"/>
    <p:sldId id="364" r:id="rId7"/>
    <p:sldId id="365" r:id="rId8"/>
    <p:sldId id="366" r:id="rId9"/>
    <p:sldId id="358" r:id="rId10"/>
    <p:sldId id="368" r:id="rId11"/>
    <p:sldId id="370" r:id="rId12"/>
    <p:sldId id="369" r:id="rId13"/>
    <p:sldId id="367" r:id="rId14"/>
    <p:sldId id="372" r:id="rId15"/>
    <p:sldId id="359" r:id="rId16"/>
    <p:sldId id="373" r:id="rId17"/>
    <p:sldId id="360" r:id="rId18"/>
    <p:sldId id="375" r:id="rId19"/>
    <p:sldId id="374" r:id="rId20"/>
    <p:sldId id="361" r:id="rId21"/>
    <p:sldId id="34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823F"/>
    <a:srgbClr val="3D8225"/>
    <a:srgbClr val="26293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18" autoAdjust="0"/>
    <p:restoredTop sz="94660"/>
  </p:normalViewPr>
  <p:slideViewPr>
    <p:cSldViewPr snapToGrid="0">
      <p:cViewPr varScale="1">
        <p:scale>
          <a:sx n="77" d="100"/>
          <a:sy n="77" d="100"/>
        </p:scale>
        <p:origin x="132" y="8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FB548F-E164-4D9F-A017-507A614754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9FF16F-2ADC-423B-8AA2-14F76ECB1E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FA85B-F0D0-46B4-B4F4-F331F321C77C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A4EB2-7A68-4302-BAF7-B6B18D2CF8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233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1:20.11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200 264 176 0,'0'0'150'0,"0"0"-82"16,0 0 11-16,0 0 7 15,240-86 12-15,-155 69-38 16,3-4-22-16,-3 3 16 16,-10 4-41-16,-8-4 22 15,-9 1 5-15,-9 3-21 16,-9-3 25-16,-14 3-20 16,-8 3 8-16,-18 5 19 15,0 3-44-15,0 3 32 16,0-3-39-16,-44 3-6 0,-54 0 2 15,-18 0 4-15,-8 9 0 16,-9 7-1-16,17 2 16 16,23-4-15-16,22-6 0 15,26-1 8-15,37-5-11 16,8-2 3-16,0 0-6 16,26 3 4-16,59-3 4 15,39 0 15-15,14 0-17 16,-5-5 11-16,-26-10-8 15,-32 6-3-15,-26 4 0 0,-31 5-3 16,0 0 14 0,-10 0-11-16,1 0 0 0,5 0 7 15,-14 0-15-15,0 0 8 16,0 0-2-16,-23 22-2 16,-52 16 7-16,-49 7-3 15,-41 2 0-15,-4 2 13 16,14-9-14-16,30-6 1 15,41-12 0-15,35-2 1 16,31-6 8-16,18-1-14 16,0-4 5-16,27 0 0 15,57-3 1-15,54-6 5 16,22 0 0-16,22-15-2 16,-17-10 10-16,-23 3-11 15,-44 5-3-15,-23 8 0 0,-26 6-5 16,-22 3 5-16,-27 0 0 15,0 0-2-15,0 3-19 16,-58 20 12-16,-35 14 4 16,-32 2 5-16,-30 4 4 15,12-4-4-15,19-8 0 16,40-5-2-16,26-9 15 16,27-4-14-16,22-3 1 15,9-2-10-15,0-2 3 16,75 0 14-16,50-6 0 15,39 0 6-15,18 0-8 16,-31-18 5-16,-26 4-10 0,-27 3 1 16,-50 6-1-1,-21-2 3-15,-18 7-3 0,-9 0 0 16,0 0 3-16,-18 0-12 16,-57 0-24-16,-41 18 33 15,-26 10 1-15,-22 0-1 16,8 3 0-16,23-3 2 15,17-2 13-15,41-3-21 16,48 1 6-16,5-6-3 16,22 2-4-16,0-6 4 15,58-5 3-15,57-9 20 16,41 0-18-16,26-26 10 16,0-4-12-16,-49 3 0 15,-39 17-5-15,-37 4 9 16,-34 6-4-16,-15 0 0 0,-8 0-4 15,0 0-2-15,-57 12-27 16,-59 19 33-16,-57 9-10 16,-27 2 12-16,9-3-4 15,18-6-3-15,48-4 5 16,36-3 6-16,45-1-6 16,22-5 0-16,22 3-12 15,0-3 12-15,40-6 0 16,66-6 15-16,45-8-11 15,49 0 21-15,23-37-25 16,8-14 0-16,-32 1-2 16,-25 5 8-16,-41 16-6 0,-57 12 0 15,-28 14 7-15,-48 3-18 16,0 0 11-16,-57 0-27 16,-85 28 3-16,-50 17 13 15,-21 6 11-15,4 0 0 16,54-8 9-16,39-10 8 15,63-7-6-15,13-3-9 16,31-3 8-16,9 3 3 16,0-3-6-16,67-7 8 15,48-13-7-15,59 0 27 16,17-22-35-16,17-24-5 16,-43 1-102-16,-50 8-140 15,-48 6-307-15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8:51.8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267 0 877 0,'0'0'219'0,"0"0"-76"16,0 0-25-16,0 0-39 15,0 0-32-15,0 0-47 16,-173 23-2-16,133 42 2 16,13 11 0-16,5 10 0 15,22-4 0-15,0-2 0 0,31-9-1 16,27-13 2 0,17-7-4-16,10-8-13 0,13-18-124 15,-14-14-111-15,14-11-219 16</inkml:trace>
  <inkml:trace contextRef="#ctx0" brushRef="#br0" timeOffset="385">791 310 472 0,'0'0'366'16,"0"0"-169"-16,0 0-29 15,0 0-13-15,0 0-69 0,0 0-30 16,-26-80-20-16,26 80-35 15,0 16-2-15,0 19-7 16,0 13 8-16,0 6 9 16,0-7-9-16,0-4 0 15,0-8 2-15,0-10 7 16,0-14-7-16,0-5-2 16,0-6 2-16,0 0 6 15,9 0-6-15,31-20 19 16,4-22 16-16,14-7-26 15,-9-2 6-15,8 0-7 16,-17 6-8-16,-4 8 20 16,-18 12-21-16,4 13 3 15,5 12-4-15,-5 0-11 16,4 18 10-16,6 27-3 0,3 14-1 16,-17 9-3-16,4-3-8 15,-22 1-68-15,0-13-93 16,0-10-226-16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9.30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81 839 0,'0'0'186'0,"0"0"-23"15,0 0-24-15,0 0-30 16,0 0-66-16,0 0-18 16,8-81-20-16,-8 84-5 15,21 28 0-15,-13 7-1 0,9 16 7 16,-8 11-15-16,-9 2 9 15,0 2 0-15,0 1-3 16,0-3 15-16,0-9-12 16,0-13 0-16,0-13 7 15,0-13-11-15,0-11 4 16,0-8 0-16,0 0 15 16,0-3-8-16,0-26 10 15,0-11-17-15,0-3 7 16,0-4-11-16,0 4 4 15,21 4 0-15,4 8-10 16,-9 12 14-16,14 8-4 16,-5 11 0-16,4 0-25 15,-3 0 22-15,3 13-16 0,-4 11-11 16,-16 3 28-16,-9-2-32 16,0 1 32-16,0-2-2 15,-17 0-19-15,-8-3 16 16,4-4 7-16,12-4 0 15,9 0-11-15,0-2 11 16,0 0-25-16,38-9-76 16,33-2-132-16,9 0-283 15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9.48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0 830 0,'0'0'121'16,"0"0"39"-16,0 0-74 15,0 0-79-15,0 0-7 16,0 0-60-16,0 46-124 16,8-3-258-16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9.6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483 0 960 0,'0'0'83'0,"0"0"44"15,0 0-25-15,0 0-45 16,-273 96-37-16,202-56-9 15,17 3-22-15,-1-6-25 16,26-4-216-16,29-15-143 16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9.96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0 659 0,'0'0'342'0,"0"0"-220"16,0 0 16-16,0 0-69 16,0 0-44-16,0 0-25 15,8 19 0-15,5 18-5 16,-5 1 14-16,0-1-9 15,9-2 0-15,4 0 10 16,-4-4-13-16,17 1 3 0,3-6 0 16,18-11-4-1,16-10-29-15,-8-5-116 0,-8-13-158 16,-34-30-502-16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10.26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 99 203 0,'0'0'529'0,"0"0"-392"15,0 0 19-15,0 0-29 16,0 0-83-16,0 0 1 16,-46-67-45-16,46 70-4 15,-9 16-4-15,1 10 3 16,-1 3 5-16,9-3 0 0,0-7 6 15,0-11-6-15,9-8 1 16,16-3-1-16,4 0 28 16,-3-6-25-16,-5-18 36 15,-5-8 4-15,-16-1-33 16,0 5 26-16,0 1-36 16,0 5-8-16,-16 14 0 15,-5 8-16-15,4 6-54 16,8 39-77-16,9 14-169 15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10.7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0 138 856 0,'0'0'42'0,"0"0"11"15,0 0 53-15,0 0-31 16,0 0-74-16,0 0 6 16,88 6 6-16,5-3-2 15,-22-3-10-15,0 0-1 0,-25 0-9 16,-16 0-42-16,-22 0-93 15,-8-3 28-15,0-16-22 16,-29-5-89-16,-5 0-27 16,-4 0 254-16,22 2 5 15,-5 10 174-15,4 6-31 16,8 0 19-16,9 4-74 16,0-1 22-16,0 1 34 15,-8 2-50-15,8 0-46 16,0 0 13-16,-8 0-66 15,-13 20 9-15,12 13-19 16,-7 4 17-16,16 6-7 0,0 5 0 16,0-2-1-16,0 2-8 15,0-6-196-15,25-12-139 16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10.9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0 636 822 0,'0'0'128'0,"0"0"-56"16,0 0-4-16,0 0-29 15,252-17-33-15,-181 17 7 16,-25 0-13-16,-8 0-18 0,-29 0-68 15,-9 0-149-15,0 0-109 16</inkml:trace>
  <inkml:trace contextRef="#ctx0" brushRef="#br0" timeOffset="148">134 583 315 0,'0'0'315'0,"0"0"-196"15,0 0 28-15,0 0-50 16,0 0-72-16,0 0-19 15,-46 70 0-15,46-20-6 16,0 4 0-16,0-3-56 16,30-5-226-16</inkml:trace>
  <inkml:trace contextRef="#ctx0" brushRef="#br0" timeOffset="411">478 0 835 0,'0'0'219'0,"0"0"-86"16,0 0-14-16,0 0-67 16,0 0-52-16,126 217 86 15,-42-102-37-15,-12 3-30 0,-9-9 11 16,-26-4-20-1,-37-4-10-15,0-2 0 0,-67 0-16 16,-50-3-59-16,-26-13-202 16,-21-12-379-16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7.1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4133 82 519 0,'0'0'90'0,"0"0"0"0,0 0-25 16,0 0-43-16,0 0-22 16,0 0 2-16,16 91 10 15,47-59-10-15,13-8 7 16,-13-13 1-16,-9-11 0 15,-12 0 24-15,-21-5 32 16,-4-25-25-16,-17-7 26 16,0-3-8-16,0 2-44 15,-17 6 9-15,-20 6-24 16,-1 15-23-16,13 11 8 16,8 0-146-16,-4 37-83 15,21 14-368-15</inkml:trace>
  <inkml:trace contextRef="#ctx0" brushRef="#br0" timeOffset="-286">4322 521 737 0,'0'0'152'0,"0"0"-58"16,0 0 5-16,0 0 10 15,0 0-46-15,0 0-60 16,-47-34-6-16,47 68-1 16,0 14 4-16,0 11 6 15,0 2 3-15,0 3-9 16,0-2 0-16,0-6 9 15,0-13-9-15,21-8 0 0,13-11 0 16,4-14-5-16,-1-7 5 16,5-3-4-16,13-22-74 15,0-31-128-15,-9-22-100 16</inkml:trace>
  <inkml:trace contextRef="#ctx0" brushRef="#br0" timeOffset="208">4758 596 723 0,'0'0'110'0,"0"0"-43"0,0 0-11 15,0 0-25-15,0 0-25 16,0 0-1-16,277 37-5 16,-193-35-2-16,-30 4-34 0,-20-4-123 15,-22 7-33 1,-12 2-68-16</inkml:trace>
  <inkml:trace contextRef="#ctx0" brushRef="#br0" timeOffset="360">4766 804 353 0,'0'0'79'0,"0"0"-26"16,0 0 47-16,0 0-18 16,0 0-1-16,0 0-69 15,269 11-11-15,-152-25-2 16,1-12-189-16,-9-3-235 16</inkml:trace>
  <inkml:trace contextRef="#ctx0" brushRef="#br0" timeOffset="614">5626 607 72 0,'0'0'344'16,"0"0"-173"-16,0 0-58 0,0 0 21 16,0 0-46-16,0 0-37 15,-130-68 0-15,105 82-51 16,-4 20 9-16,12 7-1 16,17 1 2-16,0 5 1 15,17-11-11-15,29-3 6 16,9-18 10-16,-1-12-10 15,9-3 34-15,-8 0 43 16,-1-21-18-16,-16-14 3 0,-21-3-30 16,-9-5-19-1,-8 2 10-15,-8-5-28 0,-47 3-1 16,1 10 0-16,-1 9-59 16,21 17-85-16,13 7-194 15</inkml:trace>
  <inkml:trace contextRef="#ctx0" brushRef="#br0" timeOffset="-1958">377 390 582 0,'0'0'162'0,"0"0"-29"16,-25-144-18-16,17 109 14 0,8 16-63 15,0 11-8-15,0 8 9 16,0 0-64-16,0 43 0 16,-13 24-2-16,-4 26-1 15,1 22 23-15,-1 14-19 16,-13 20-4-16,-7 18 6 15,12 6 4-15,-1-2-10 16,5-16 0-16,21-21 3 16,0-30-8-16,0-32 5 15,38-32-7-15,-4-21 4 16,12-19-25-16,0-11 28 16,0-40-2-16,9-26 4 15,-13-14-13-15,-21-7 5 16,-21-7-2-16,0 3 3 0,-38 3-19 15,-25 3 17-15,0 13-7 16,-8 11 10-16,8 19-8 16,0 18 12-16,17 13-6 15,-1 14 1-15,31 8-22 16,-5 0 25-16,21 0 1 16,0 0-8-16,0 6-3 15,0 7 4-15,46-8-6 16,17-5 10-16,21 0-2 15,4 0 6-15,4-18 0 16,-21-6 6-16,-16 0-9 16,-9-6 3-16,-12 3 0 15,-13-2 11-15,-4 8-1 0,-17 1-3 16,8 10 7-16,-8 5-13 16,0-1 30-16,0 6-29 15,0 0 3-15,0 0-10 16,0 19-9-16,-8 13 14 15,-1 3 0-15,9-1 5 16,0 1-12-16,17-5 7 16,21-9 0-16,-5-7 5 15,5-11 7-15,0-3-12 16,-13 0 0-16,4-6 10 16,-12-18-1-16,-9-8-8 15,-8-3-1-15,0-3 8 16,0 1 5-16,-16 3-12 0,-14 4 10 15,-3 11-8 1,12 6 17-16,-4 13-20 0,-13 0 1 16,4 3-8-16,-3 31 5 15,11 7 2-15,5 7 0 16,21 2 2-16,0 7-16 16,0-7 14-16,47-7 0 15,7-14-9-15,1-12 8 16,-1-15 1-16,1-2 0 15,-1 0 6-15,1-28-8 16,-13-5 2-16,4-5 0 16,-8 1-1-16,-5 5 14 0,-3 8-13 15,-14 7 0-15,14 13 3 16,-22 4-16-16,9 0 13 16,12 15-3-16,-12 23-8 15,8 10 9-15,-12 0 2 16,12-3 0-16,-8-4-46 15,12-7-79-15,5-15-145 16,12-19-212-16</inkml:trace>
  <inkml:trace contextRef="#ctx0" brushRef="#br0" timeOffset="-1683">1800 0 323 0,'0'0'319'16,"0"0"-170"-16,0 0-30 15,0 0-9-15,0 0-11 16,0 0-99-16,-63 53 9 16,33 54 9-16,-3 21-17 15,4 9 28-15,20-1 4 16,9-4-28-16,0-13 18 15,38-6-23-15,12-14 0 16,5-19 3-16,20-14-3 16,-3-22-85-16,-1-23-195 15,13-21-371-15</inkml:trace>
  <inkml:trace contextRef="#ctx0" brushRef="#br0" timeOffset="-938">2387 796 360 0,'0'0'254'0,"0"0"-131"16,0 0 12-16,0 0-29 15,0 0 3-15,0 0-56 16,-29-96-48-16,29 109-5 16,0 25-8-16,0 7 8 15,0 4 0-15,12-1 12 16,14-6-17-16,-1-7 5 0,4-11 0 15,-4-8 0-15,5-8 8 16,-5-5-8-16,4-3 3 16,-12 0 8-16,0-14 0 15,12-13-11-15,-4-2 0 16,5-3 4-16,-14 0 6 16,1 8-10-16,-4 8 0 15,-5 8 9-15,-8 5-10 16,0 3 1-16,0 0-9 15,9 0 5-15,-1 14-11 16,0 9 15-16,1-1 0 16,-9 0 4-16,12-7-9 0,-12-4 5 15,9-3 0-15,-1-8-6 16,-8 0 14-16,0 0-8 16,9 0 9-16,7-11-3 15,5-18 1-15,-4-3-7 16,8 0 0-16,-4 8-5 15,-12 8 12-15,-1 8-7 16,-8 5 0-16,17 3-12 16,-9 0 9-16,22 22-7 15,-14 5 10-15,5-1-9 16,13-2 14-16,-5-8-5 16,-3-4 0-16,11-12 10 15,-12 0-9-15,13-4-1 0,-13-25 0 16,-4-14 9-16,5-5 3 15,-26-5-12-15,0-9 23 16,0 0-3 0,-9 1 36-16,-29 0-38 0,5 15 3 15,3 14 29-15,14 16-47 16,7 16 12-16,9 0-15 16,-8 31-25-16,8 26 19 15,0 18 6-15,0-1 0 16,0-7-9-16,33-5-14 15,14-16-41-15,16-14-47 16,-9-16-95-16,-16-13-5 16,-5-3-51-16,-12 0-46 15</inkml:trace>
  <inkml:trace contextRef="#ctx0" brushRef="#br0" timeOffset="-784">3101 643 262 0,'0'0'175'0,"0"0"-91"0,0 0 39 15,0 0-21-15,0 0-101 16,0 0 12-16,37-47-13 16,26 33 0-16,9 1-3 15,-18 0-118-15,-29 5-55 16,-12-1-262-16</inkml:trace>
  <inkml:trace contextRef="#ctx0" brushRef="#br0" timeOffset="-639">2270 331 429 0,'0'0'145'0,"0"0"-70"16,0 0-51-16,0 0-24 16,0 0-20-16,0 0-171 15</inkml:trace>
  <inkml:trace contextRef="#ctx0" brushRef="#br0" timeOffset="5212">1871 1633 535 0,'0'0'243'0,"0"0"-122"15,0 0-2-15,0 0 20 16,0 0-52-16,0 0-29 16,-8-96 2-16,8 72-48 15,0 5 12-15,0 5 4 16,0 4-28-16,-9 5 22 15,-37 5-22-15,-8 0-6 16,-26 18-7-16,-4 20 8 16,-4 7 5-16,12 3-1 15,34-3 4-15,21-4-11 16,21-3-2-16,0-1-2 16,30 0 3-16,12-5-4 15,4 3 13-15,0-8-2 16,-8-3 3-16,-13-5-4 15,-17-4 3-15,1-1 0 0,-9-4-15 16,0-1 15-16,0-2 0 16,0 4 0-16,-25 2 1 15,-5 4-4-15,-12 4 3 16,-12 6 0-16,8-3-11 16,-1-3 17-16,22-7-6 15,4-9 0-15,21-3 6 16,0-2-10-16,0 0 4 15,0 0-9-15,0 9-1 16,0 2 1-16,30 7 9 16,-22 12 0-16,9 2 7 15,-5 8-15-15,-3 5 8 0,-9 4 0 16,0-4 2-16,0 0 3 16,0 0-5-16,0-7 5 15,0 0 3-15,8-4 1 16,-8-7-9-16,17-3 2 15,-9-2-4-15,22-4 4 16,3-2-2-16,22-8 4 16,20-5 6-16,30-3-20 15,13 0-45-15,12-15-272 16,-13-13-499-16</inkml:trace>
  <inkml:trace contextRef="#ctx0" brushRef="#br0" timeOffset="6412">2903 2291 756 0,'0'0'190'16,"0"0"-49"-16,0 0-36 15,17-158 3-15,-17 136-45 16,0 12-37-16,0 6 21 15,0 4-47-15,-8 0-1 16,-22 7 0-16,-3 27-7 16,-13 12 8-16,8 10 0 0,29 5 1 15,9-2-11-15,0-2 10 16,9-4 0-16,37-8-2 16,-8-2 10-1,8-3-10-15,-4-5 2 0,4-3 0 16,-17-8-5-16,5-5 5 15,-26-6 0-15,-8-5-4 16,0-5 14-16,0-3-20 16,-25 0 5-16,-21 0-19 15,-9 0-12-15,22 0-57 16,4-17-12-16,29-7 8 16,0-10-44-16,62-9-17 15,10-2-99-15,3 0 103 0,-20 1 154 16,-13 5 45-1,-13 1 121-15,-4 1 12 0,-16 6-36 16,12 0-5-16,-13 12-31 16,1 9-38-16,-9 7 31 15,0 3-73-15,0 0-18 16,0 0-8-16,0 32-21 16,0 8 21-16,0 6 0 15,0-4 6-15,8-4-5 16,13-6-1-16,-4-8 0 15,16-11 8-15,5-7 2 16,0-6 0-16,8 0-5 0,4-21 1 16,-4-12 16-16,-8-4-14 15,-4 0 18-15,-13-7 24 16,-4 6-40-16,-17-1 23 16,0 7-19-16,0 13-9 15,0 9 9-15,0 7-14 16,0 3 0-16,0 0-5 15,0 16-20-15,0 19 25 16,0 7 0-16,0 2 5 16,0-10-10-16,0-5 5 15,16-10 0-15,5-11-1 16,4-6 13-16,13-2-12 16,-4 0 0-16,12-17 8 15,-8-10-3-15,-5 0-5 16,-3-3 0-16,-22 6 7 0,0 3 6 15,-8 2-12-15,0 8-1 16,0 6 5-16,0 5-19 16,9 0 14-16,-9 8-13 15,21 24 10-15,-13 6-1 16,1-2 4-16,7-3 0 16,5-9 3-16,-12-5-7 15,-1-9 4-15,9-5 0 16,-9-1-5-16,5-4 18 15,4 0-13-15,-9 0 0 16,9 0 9-16,4-14-3 16,4-7-6-16,4-1 0 0,-3 4-3 15,-10 1 14-15,5 10-11 16,-4-1 0-16,-17 5 1 16,9 3-13-16,-1 0 12 15,0 0 0-15,5 0-5 16,-5 0 5-16,1 0 0 15,-9 0 0-15,8 0 3 16,-8 0-16-16,0 0 13 16,8 0 0-16,-8 0 3 15,21-2 12-15,5-12-15 16,11 0 0-16,-11 4 4 16,3 6-10-16,-4 4 6 15,4 0 0-15,-3 0-10 0,-1 0-2 16,13 20-75-16,-1 2-74 15,18 2-153-15,8-7-276 16</inkml:trace>
  <inkml:trace contextRef="#ctx0" brushRef="#br0" timeOffset="6610">5219 2138 736 0,'0'0'138'0,"0"0"-31"0,0 0 31 16,0 0-101-16,0 0-31 0,0 0-12 16,214-41 12-1,-121 53-12-15,-14 4-51 0,-16 8-83 16,-33 3-51-16,-30 8-162 16</inkml:trace>
  <inkml:trace contextRef="#ctx0" brushRef="#br0" timeOffset="6734">5152 2507 245 0,'0'0'397'0,"0"0"-271"0,0 0 31 15,0 0-73-15,0 0-83 16,281-37 14-16,-142 23-15 16,4 4-32-16,12 5-209 15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14.2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130 77 937 0,'0'0'111'0,"0"0"63"15,0 0-56-15,0 0-54 16,0 0 0-16,0 0-59 16,-13-77 6-16,5 84-11 0,-9 25-5 15,9 10-5-15,8 12 10 16,0-3 0-16,0 0-7 16,17-3 14-16,20-8-7 15,-3 0 0-15,4-8 9 16,-13-5-17-16,4-1 8 15,-20-5 0-15,-9-1-8 16,0-7 15-16,0-3-7 16,-9 2 0-16,-29-5-19 15,-24-2 8-15,7-1-67 16,0-4-33-16,22 0-21 16,12 0-86-16,21-9-25 15,0-22-162-15</inkml:trace>
  <inkml:trace contextRef="#ctx0" brushRef="#br0" timeOffset="787">319 178 443 0,'0'0'172'16,"0"0"-35"-16,0 0 20 15,0 0-48-15,0 0-20 16,0 0-9-16,46-72-79 16,-46 101 10-16,0 14 28 15,0 8-22-15,0 5 23 16,0-3-33-16,0-7-5 15,0-6 9-15,17-10-3 16,8-14-8-16,13-8 3 0,-1-8 10 16,-3 0 1-16,12-7-10 15,0-21-4-15,0-7 27 16,-20-9-21-16,3-3 35 16,-12-3-9-16,-9 4-31 15,1 11 28-15,-9 13-29 16,0 15 2-16,0 4-2 15,0 3-1-15,0 0 0 16,0 16-6-16,0 19 4 16,0 10-5-16,0 0 8 15,0-2 0-15,0-10-4 16,0-9 13-16,8-8-9 16,21-8 0-16,5-8 12 15,4 0-4-15,8 0-8 16,-13-17 0-16,-3-9 4 0,-5-6 7 15,-4-6-11-15,-13 1 1 16,-8 2 11-16,0 9 4 16,0 9-14-16,0 12-1 15,0 5-1-15,0 0-4 16,0 14-2-16,0 15 1 16,9 9 10-16,-1-7-11 15,9-4 6-15,-5-5 0 16,14-9-5-16,-10-5 14 15,14-8-9-15,-5 0 0 16,13 0 10-16,-13 0-8 16,4-19-2-16,-12 0 0 0,4 3 0 15,-13 3 6-15,1 7-6 16,-1 4 0-16,-8 2 2 16,9 0-15-16,7 0 9 15,5 11 4-15,-4 4-10 16,13-1 13-16,-14-3-3 15,1-3 0-15,-8-6 9 16,20-2-10-16,-12 0 1 16,-1-5 0-16,22-22 2 15,0-2 5-15,4 0-7 16,-13 5 0-16,-4 5 10 16,-4 8-17-16,-4 9 7 15,-8 2-1-15,20 0-11 16,5 16-21-16,12 13-95 0,8 0-114 15,9-10-293-15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15.23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0 224 757 0,'0'0'86'0,"0"0"8"16,0 0-7-16,0 0-68 15,0 0 4-15,235-32-20 0,-134 32 6 16,-21 0-18-16,-17 0-23 16,-26 7-175-16,-28-3-197 15</inkml:trace>
  <inkml:trace contextRef="#ctx0" brushRef="#br0" timeOffset="159">210 86 519 0,'0'0'211'15,"0"0"-86"-15,0 0-2 16,0 0 14-16,0 0-121 16,0 0-7-16,-21 61 16 15,21-8-20-15,0 6-1 16,0 2-4-16,0 1-1 0,0-3-57 15,29-14-318-15</inkml:trace>
  <inkml:trace contextRef="#ctx0" brushRef="#br0" timeOffset="1173">898 120 814 0,'0'0'168'0,"0"0"-16"16,0 0-2-16,0 0-79 16,0 0-20-16,0 0-46 0,-109-123 6 15,63 131-22-15,0 32 10 16,0 11 1-16,12 5-8 16,26 1 10-16,8-4-2 15,0-13 0-15,8-8-15 16,26-17 8-16,12-8 3 15,0-7 4-15,0 0 4 16,-12-27 7-16,-5-6-11 16,-12 2 4-16,0-10 4 15,-5 4-2-15,-3-1-2 16,-9 6-4-16,0 8 31 16,0 6-29-16,0 10 9 15,0 5-8-15,0 3 13 0,0 0-32 16,0 5 12-1,0 19 3-15,0 6-14 0,0-4 19 16,25 1-4-16,12-3 0 16,26-5 10-16,9-8-2 15,-9-6-8-15,-9-5 0 16,-16 0 4-16,-13-5 7 16,5-16-10-16,-14-3 21 15,1 0-11-15,-4-3 30 16,-13 3-29-16,0 0-10 15,0 7 7-15,0 7 1 16,0 7-10-16,0 3 0 0,0 0-18 16,0 5 16-1,8 22-6-15,9 5 8 0,8 9-7 16,13 4 13-16,8 0-6 16,9-2 0-16,7-8 10 15,-15-6-13-15,-14-10 3 16,-12-6 0-16,-12-7-7 15,-9-6 11-15,0 0-4 16,-21 0 0-16,-13-24-27 16,-12-4 26-16,8 7-9 15,30 3 10-15,-1 2-10 16,9-1 10-16,0-4 0 16,38-6-3-16,8 2-8 15,5-3 7-15,-14 1 4 16,1 6 0-16,-13 4-3 0,-8 4 7 15,4 6-4-15,-13 3 0 16,1 2 12-16,-9 2-18 16,8 0 6-16,-8 0-6 15,21 11-6-15,-12 15 5 16,-1 6 7-16,0 4 0 16,1-2 6-16,-1 1-10 15,5-3 4-15,-5-2 0 16,1-4-6-16,-9-7 8 15,8-8-2-15,-8-6 0 16,0-5 13-16,0 0-10 16,0 0-1-16,0-4-2 0,-17-16 11 15,-12-10-6-15,20 3-5 16,1-2 0-16,8-5 8 16,0 0-10-16,46-7 2 15,25 0-7-15,9 4-1 16,4 5-35-16,-4 11-20 15,-17 7-43-15,-17 6-109 16,-21 3-203-16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8:47.8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90 818 0,'0'0'134'0,"0"0"-12"0,0 0 4 16,0 0-16-16,0 0-85 16,0 0-19-16,58 0 7 15,8-2-13-15,28-11 5 16,12 0-5-16,1-4 7 16,4 3-14-16,-22 0 7 15,-14 3-82-15,-26 5-99 16,-31 6-68-16,-18 0-56 0,0 0-98 15</inkml:trace>
  <inkml:trace contextRef="#ctx0" brushRef="#br0" timeOffset="187">466 31 461 0,'0'0'203'0,"0"0"-41"0,0 0-45 15,0 0-17-15,0 0-60 16,0 0-4-16,-9 87 16 15,18-43-9-15,14 3 4 16,-6 3-31-16,10 8-13 16,-5-2 6-16,5 1-9 15,-9 0 0-15,-5-3-54 0,-13-3-154 16,0-6-160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16.8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172 174 820 0,'0'0'199'0,"0"0"-43"15,0 0-19-15,0 0-42 16,0 0-57-16,0 0 6 16,8-69-34-16,-8 69-9 15,0 0 14-15,0 0-15 16,-8 0 0-16,-9 21-3 15,-12 9 7-15,12 9 1 16,0 4-5-16,-4 8 0 0,13 3-5 16,8 7 9-1,0 1-4-15,0 2 0 0,0 3 15 16,0-4-14-16,0 5-1 16,0-7 0-16,0 3 5 15,0-10 1-15,8-9-6 16,-8-6 1-16,13-14 14 15,-5-1-15-15,1 0 0 16,-1-7 0-16,0 2-10 16,9-4 6-16,4 1-71 15,13-8-108-15,3-8-320 16</inkml:trace>
  <inkml:trace contextRef="#ctx0" brushRef="#br0" timeOffset="4546">336 88 387 0,'0'0'174'15,"0"0"-38"-15,0 0-12 16,0 0-13-16,0 0-46 16,0 0-10-16,16-63-12 15,-24 54-31-15,-9 4 18 16,-21 3-25-16,13-2-3 15,-13 4 5-15,1 0 8 0,3 0-15 16,-4 0 0-16,22 4 11 16,-1 12-15-16,4 2 4 15,5 6 0-15,-1 11 0 16,9 6 12-16,-8 4-6 16,8 5 29-16,0 3-17 15,0 3 40-15,0 6-23 16,-17 5-1-16,5 3 18 15,3 2-43-15,1 5 25 16,8-2-9-16,0-2-24 0,0-9 32 16,0-14-32-1,0-9 0-15,0-12 14 0,0-10-8 16,0-8-7-16,0-9 0 16,0-2 13-16,0 0 0 15,8 0-8-15,-8 0-4 16,0 0 15-16,0 0-6 15,0 0-10-15,0 0 11 16,0 0-2-16,0 0 1 16,9 0-10-16,3 0 0 15,13 0-7-15,22 0 16 16,7 0-9-16,1 0 0 16,-13 0-28-16,-5-2-53 15,-7 2-147-15,-5 0-289 16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19.91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127 551 491 0,'0'0'126'16,"0"0"-3"-16,0 0-28 0,0 0 18 15,0 0-40-15,0 0-26 16,0-27-2-16,0 27-42 15,0 0 1-15,0 20 2 16,0 11-3-16,-9 5 23 16,-7-2-23-16,-1 0-3 15,17-2 8-15,0 1-2 16,0-9-6-16,0-3 0 16,17-10 9-16,37-9 3 15,17-2-10-15,22-5 0 0,3-27 3 16,-12-5-5-16,-29-1-68 15,-47 3-98-15,-8-2-144 16,-38-1-313-16</inkml:trace>
  <inkml:trace contextRef="#ctx0" brushRef="#br0" timeOffset="317">72 262 321 0,'0'0'140'0,"0"0"-12"15,0 0-5-15,0 0-41 16,0 0 2-16,0 0-42 16,-71-51-22-16,71 51-20 0,0 0-11 15,0 0 11-15,0 17-2 16,0-2 14-16,8-2-18 16,13 2 6-16,4-8 0 15,13-7 20-15,8 0 16 16,-4 0 43-16,13-5 5 15,-17-14-30-15,-5-3 14 16,-12-2-39-16,-21 3-6 16,0-3-3-16,0 3-20 15,-29 4-4-15,-5 4-2 16,-4 11-26-16,13 2-21 16,4 0-134-16,21 19-61 0,0-3-174 15</inkml:trace>
  <inkml:trace contextRef="#ctx0" brushRef="#br0" timeOffset="685">681 70 491 0,'0'0'174'16,"0"0"-31"-16,0 0 0 15,0 0-50-15,0 0-26 16,0 0-34-16,33-65-33 15,5 65 19-15,0 0-19 16,-13 0 0-16,4 9 23 0,-12 9-22 16,0 12 23-1,-17 9 7-15,8 10-17 0,-8 12 42 16,0 9-32-16,0 2 1 16,0-3 16-16,0 3-41 15,0 2 17-15,0-6-12 16,0 4 6-16,0-4-1 15,-8-7-10-15,8-16 0 16,-9-10-4-16,1-13 14 16,0-15-10-16,-22-1 0 15,-3-6 9-15,-30 0-29 16,-21 0-5-16,-13 0-127 16,-12-8-114-16,-21-11-211 15</inkml:trace>
  <inkml:trace contextRef="#ctx0" brushRef="#br0" timeOffset="2405">1457 540 382 0,'0'0'219'0,"0"0"-89"16,0 0 21-16,0 0-43 15,0 0-12-15,0 0-21 0,8-85-47 16,-8 82 25-16,0 3-27 15,0 0-20-15,0 0-6 16,0 0-9-16,-8 14 6 16,-9 10-12-16,0-6 28 15,17-2-13-15,0-8 0 16,0-8 0-16,0 0 7 16,0 0-4-16,9 0 7 15,7 0 21-15,-7-3-9 16,12-10 26-16,-21-3-35 15,0 6-5-15,0-1-13 16,0 11 5-16,-21 0-49 16,-13 2-126-16,-4 31-159 0,1 12-308 15</inkml:trace>
  <inkml:trace contextRef="#ctx0" brushRef="#br0" timeOffset="2583">1629 1056 572 0,'0'0'311'0,"0"0"-200"0,0 0 61 15,0 0-60-15,0 0-77 16,0 0-5-16,-88 97 2 16,-5-42-11-16,-7 10-21 15,12 4-1-15,-5-2-73 0,14-5-331 16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23.5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126 53 524 0,'0'0'187'16,"0"0"-45"-16,0 0-20 15,0 0 1-15,0 0-67 16,0 0-17-16,-16-45-13 15,78 40-16-15,10 2-6 16,-9 3-4-16,-9 0 9 16,-33 0-13-16,-12 5 4 15,-9 14 0-15,0 7-7 16,0 9 10-16,-9 8-3 16,-37 2 0-16,-8 3 1 15,7-7 0-15,1-6-1 16,21-7 0-16,17-6-4 0,8-3 14 15,0-6-10-15,0-2 0 16,0-3 3-16,16 0 0 16,14-6-3-16,-5 1 0 15,-8-3 9-15,12 0 1 16,-12 0-8-16,0 0-2 16,4 0 5-16,-13 0-1 15,0 0-1-15,-8 0 8 16,0 0 32-16,0 0-42 15,0 0 16-15,0 0-17 16,0 19 5-16,0 16-11 0,0 4 9 16,0 7-3-16,0 5 16 15,0 5-14-15,17 3 22 16,13 2-3-16,-5 1-18 16,4 0 25-16,-20-3-28 15,-1-6 9-15,-8-10 17 16,0-9-24-16,0-10 21 15,-25-7-18-15,-21-7 4 16,-17-10-7-16,-9 0-2 16,-3-2-74-16,4-17-70 15,16 3-147-15,0-3-525 16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25.2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289 245 646 0,'0'0'163'16,"0"0"-10"-16,-50-136 0 16,20 96-47-16,14 8-11 15,7 10-15-15,-3 9-42 16,12 11 21-16,-9 2-41 0,9 0-17 15,0 5-1-15,0 35 2 16,0 29-2-16,9 22 0 16,12 14 12-16,-5 10-17 15,-7 5 5-15,-9 8 0 16,0 3-2-16,0 0 12 16,0-8-10-16,0-16 0 15,0-24 10-15,0-32-18 16,0-27 8-16,0-19-8 15,0-5-4-15,0-3 10 16,8-45 2-16,13-35 0 16,-4-29-41-16,8-14 26 0,-12 6-25 15,-13 22 9 1,0 26 31-16,-21 20-27 0,-21 12 22 16,-4 11 3-16,8 8-10 15,-8 2 1-15,4 5 9 16,12 6-4-16,14 6 0 15,-5-1-20-15,21 3 18 16,0 0 4-16,0 0-26 16,29 0 29-16,9 0-4 15,25 0 5-15,0-14-1 16,8-9 10-16,0-1-9 16,-8-3 0-16,-8 3 13 15,-17 5 1-15,-13 3 2 16,-13 6 12-16,-3 4 20 15,-9 3-43-15,0 3 21 0,0 0-25 16,0 0 10-16,0 0-22 16,0 3 1-16,-21 27 10 15,4 9-11-15,-8 12 16 16,4-3-5-16,12-2 0 16,9-9 10-16,0-7-11 15,17-14 1-15,21-8 0 16,-9-8 5-16,5 0 7 15,-17 0-11-15,4-27 5 16,-13-7 3-16,0-10 1 0,-8 2-10 16,0-3 0-16,-8 4 4 15,-9 6 8-15,-12 8-12 16,4 14 0-16,-5 5 4 16,5 8-18-16,-4 0 8 15,4 27 6-15,-5 13-16 16,13 6 20-16,17 1-4 15,0 4 0-15,0-5 5 16,38-3-11-16,17-14 6 16,8-10 0-16,8-11-5 15,9-8 9-15,-17 0-4 16,12-16 4-16,-12-14 10 16,-8-7-9-16,-1 2-5 15,-12 3 0-15,-12 8 3 0,-14 11 6 16,-7 7-9-16,-1 6 0 15,5 0-7-15,12 16-2 16,4 19 4-16,-4 6 5 16,-8-3-13-16,13 1 12 15,-5-4-17-15,4-6-80 16,5 0-88-16,4-7-76 16,-1-5-185-16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28.8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461 756 623 0,'0'0'217'0,"0"0"-72"16,0 0 10-16,0 0-17 0,0 0-65 15,0 0 6-15,0 0-35 16,0 0-22-16,-84-113 12 15,84 113-29-15,0 0-5 16,0 26 0-16,0 13 1 16,0 15-5-16,0 2 4 15,0 0 0-15,9-5-4 16,20-9 10-16,-4-7-6 16,-4-11 0-16,5-7-13 15,-18-10 4-15,-8-7 4 16,8 0 5-16,13 0-3 15,-12-21 13-15,16-8-10 0,-4-5 0 16,4-4 12-16,-8 3-13 16,12 2 1-16,-12 9 0 15,-9 11-10-15,5 8 11 16,-5 5-1-16,9 0 0 16,-8 8-8-16,7 19-2 15,5 2 10-15,-4 1-12 16,0-6 6-16,4-6-19 15,-13-6 20-15,1-8 3 16,-1-4 4-16,-8 0-10 16,0 0 8-16,21 0 0 15,-13-13 7-15,1-6-1 16,8 0-6-16,-9-1 0 0,0 3 10 16,5 6-12-1,-5 3 2-15,1 8 0 0,-1 0-12 16,21 0 2-16,-12 6 10 15,8 7-2-15,13 4 11 16,8-4-13-16,-20-6 4 16,20-1 0-16,-9-6-10 15,-11 0 16-15,11-9-6 16,-3-23 5-16,-5-10 7 16,-12-9-2-16,12-11-9 15,-29-4 3-15,9-6 35 16,-9 0-37-16,0-1 14 0,0 7-9 15,0 12 5 1,-21 19 0-16,4 17-12 0,9 18 4 16,-9 0-9-16,-4 28 5 15,4 37 0-15,-8 23-5 16,25 11 15-16,0 5-14 16,8-5 4-16,55-8-19 15,9-13 3-15,7-17-67 16,14-15-11-16,-22-15-50 15,-8-17-43-15,-17-14 42 16,-29 0 9-16,-17-10 28 16,0-22-14-16,-55-1-83 15</inkml:trace>
  <inkml:trace contextRef="#ctx0" brushRef="#br0" timeOffset="174">1166 753 220 0,'0'0'187'0,"0"0"-18"15,0 0-48-15,0 0-81 16,0 0-15-16,218-93 14 16,-92 72-24-16,-8 1-1 15,-22 5-14-15,-20 7 0 16,-51 3-5-16,-25 2-176 16,-46-5-71-16</inkml:trace>
  <inkml:trace contextRef="#ctx0" brushRef="#br0" timeOffset="579">142 104 496 0,'0'0'181'0,"0"0"-82"16,0 0 27-16,0 0-34 16,0 0-35-16,0 0-27 15,-79-54-22-15,58 84-7 16,4 5-1-16,9 0 0 0,8-4-7 16,0-7 12-16,25-5-5 15,13-11 25-15,-9-8-24 16,4 0 43-16,-3 0 0 15,-13-21 8-15,-1-11 29 16,-16-1-53-16,0-1 4 16,0 2-15-16,-33 0-8 15,-5 8-5-15,-8 8-4 16,12 8-1-16,-3 8-13 16,20 0-16-16,17 26-44 15,0 20-26-15,33 8-84 16,68-1-59-16,46 3-316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30.6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65 150 712 0,'0'0'210'0,"0"0"-90"0,0 0-14 15,0 0 24-15,0 0-50 16,0 0-53-16,-50-76 2 15,50 76-29-15,0 19 0 16,-13 21-8-16,13 8 22 16,0 0-14-16,0 0 0 15,0-7 4-15,0-9-13 16,21-11 9-16,-4-10 0 16,8-6-1-16,-4-5 16 15,-4 0-14-15,21 0 0 0,-4-21 5 16,12-6 3-16,0-2-9 15,-13-1 0-15,-3-2 3 16,-5 8 13-16,-4 5-15 16,-4 8-1-16,-9 8 1 15,-8 3-15-15,8 0 11 16,5 9 3-16,12 18-16 16,-8 4 20-16,-9 2-4 15,13-3 0-15,-4-6 2 16,-8-9-10-16,-1-6 8 15,-8-7 0-15,0-2 0 16,0 0 18-16,13 0-16 16,-5-8-2-16,0-16 14 0,9 0-19 15,0 0 5 1,12 5 0-16,-4 5-3 0,5 9 3 16,8 5-1-16,4 0 1 15,4 0-3-15,-9 19-11 16,5 3 14-16,5-4 0 15,-1-5-6-15,0-2 16 16,0-2-10-16,-4-9 0 16,-4 0 4-16,8 0-8 15,-12-22 5-15,3-7-1 16,-12-3 6-16,-4-3 8 16,-12-5-12-16,-9 3-2 15,0-4 8-15,0 6 0 16,-17 6-5-16,-12 5-3 0,3 11 5 15,-3 7 3-15,-4 6-11 16,3 0 3-16,5 19-11 16,-4 18-3-16,12 9 14 15,8 5 0-15,9-6-7 16,0-7-3-16,26-9 10 16,3-8 0-16,-4-13-3 15,5-8-6-15,-5 0 9 16,4 0 0-16,-4-24 11 15,-8-5 2-15,-9 0-8 16,5-4-3-16,-5 2 8 16,-8 3 7-16,0 7-17 15,0 7 0-15,0 11 4 16,0-1 5-16,0 4-15 16,0 0 6-16,9 13-13 0,8 16 2 15,12 4 11-15,5 2 0 16,3-3-4-16,9-3 13 15,1-5-9-15,3-11 0 16,-4-2 5-16,0-11-8 16,0 0 3-16,-12 0 0 15,4-19 10-15,-9-10 3 16,-12-8-9-16,0-3-4 16,-17-3 9-16,0 3 6 15,0 2-10-15,0 14 1 16,0 10 19-16,0 7-13 15,0 7-7-15,0 0-5 0,0 18-17 16,0 23 9-16,29 12 8 16,5 6 0-16,20 0-4 15,1-3 13-15,-1-5-9 16,9-6 0-16,9-7-15 16,-18-6 12-16,9-6-83 15,-25-7-45-15,-30-9-76 16,-8-10-109-16,0 0-160 15</inkml:trace>
  <inkml:trace contextRef="#ctx0" brushRef="#br0" timeOffset="182">2176 155 460 0,'0'0'184'0,"0"0"-19"16,0 0-35-16,0 0 3 15,0 0-30-15,0 0-85 16,0 0-1-16,-193 36-15 15,143 26 13-15,12 3-30 16,8-4-13-16,30-2-128 16,0-13-89-16,47-20-459 15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31.06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0 492 243 0,'0'0'610'16,"0"0"-534"-16,0 0 59 15,0 0-68-15,0 0-56 16,0 0-11-16,193-34 7 15,-67 34-16-15,8 0 9 16,-8 0-69-16,-34 0-27 16,-37 5-91-16,-38 7-77 15,-17 2-200-15</inkml:trace>
  <inkml:trace contextRef="#ctx0" brushRef="#br0" timeOffset="162">210 668 94 0,'0'0'451'15,"0"0"-317"-15,0 0 7 16,0 0-2-16,0 0-101 16,0 0-27-16,80 9-11 15,12-1 2-15,25 2-4 16,18-2-175-16,3-5-239 16</inkml:trace>
  <inkml:trace contextRef="#ctx0" brushRef="#br0" timeOffset="1456">1477 340 271 0,'0'0'531'0,"0"0"-361"16,-101-163-29-16,76 112-6 15,-4 8-44-15,4 8-49 16,-5 9 33-16,14 12-57 15,7 6-7-15,-3 8 0 16,12 0-9-16,-17 0-2 16,0 30 0-16,0 12 1 0,-4 9-10 15,4 3 9 1,17 2 0-16,0 3-10 0,9 2 17 16,29 3-7-16,16 1 0 15,1-10 8-15,-1-7-13 16,-20-7 5-16,4-12 0 15,-22-13-7-15,-7-8 16 16,-9-2-9-16,0-6 0 16,0 0 7-16,-34 0-9 15,-12 0 2-15,-9 0-25 16,9 0-3-16,30-11-70 16,16-10-16-16,0-6-46 15,46-7-112-15,17-7 93 16,-9 1 120-16,-20 2 59 0,3 4 21 15,-3-1 25-15,-5 2 77 16,-12 4 18-16,4 3-38 16,4 2 26-16,-16 1-34 15,-1 8-19-15,1 5 15 16,-9 4-66-16,0 6 27 16,0 0-33-16,0 0-9 15,0 0-20-15,0 31 5 16,0 13 5-16,-9 7-2 15,9 1 5-15,0-3-3 16,0-6 0-16,9-9 2 16,20-6-17-16,-12-15 13 15,12-8 2-15,-4-5-12 16,5 0 27-16,-14-16-15 16,10-14 0-16,3-6 12 0,-12-7-5 15,-9 0-7-15,5 3 0 16,-5 2 9-16,-8 12 1 15,0 9-10-15,0 13 0 16,0 4 14-16,0 0-31 16,0 4 10-16,9 23 5 15,-1 11-16-15,-8-1 20 16,17 1-2-16,-9-6 0 16,13-8 6-16,4-3-16 15,-4-11 10-15,-4-1 0 0,0-9-8 16,0 0 17-1,4 0-9-15,4-22 1 0,4-4 16 16,-12-3-13-16,0-4-4 16,-5 3 0-16,-3 4 3 15,-1 7 11-15,-8 11-14 16,0 3 0-16,0 5 6 16,8 0-20-16,1 0 8 15,-1 21 4-15,1 6-14 16,3 5 18-16,5-2-2 15,-9-4 0-15,1-4 6 16,-1-11-15-16,5-4 9 16,4-7 0-16,-1 0-5 15,-7 0 18-15,12 0-13 16,4-15 0-16,-8-10 12 0,12 1-5 16,-12-2-7-16,4 2 0 15,-4 5 4-15,-17 5 3 16,8 9-7-16,0 5 0 15,1 0-1-15,-1 0-11 16,5 14 2-16,3 10 10 16,-7 0-10-16,-1 0 15 15,13-3-5-15,-21-7 0 16,9-7 6-16,-1-4-7 16,-8-3 1-16,0 0 0 15,8 0 10-15,9 0-2 16,4-19-8-16,4-2 0 0,13-3 8 15,-13 2-11-15,5 4 3 16,-5 7 0-16,-8 3-9 16,4 8 12-16,4 0-3 15,-4 0 0-15,4 6-7 16,13 18-8-16,-13-3 15 16,4 0-29-16,-12-2 23 15,0-4-67-15,-17-3-38 16,0-4-80-16,0-1-95 15,0-3-89-15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55.73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218 144 601 0,'0'0'236'0,"0"0"-75"15,0 0-11-15,0 0 23 16,0 0-76-16,-202-135-26 16,186 126-11-16,16 9-33 15,0 0 15-15,0 0-23 16,0 0-18-16,0 0 0 0,25 41-1 15,21 25 0-15,25 28-3 16,5 13 12-16,3 3-1 16,-7-9-8-16,-9-2 0 15,-17-14-4-15,-29-4 8 16,-17-9-4-16,-9 0 0 16,-79-2-60-16,-59 0-51 15,-16-7-214-15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56.8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437 208 419 0,'0'0'256'0,"0"0"-88"15,0 0-15-15,0 0-24 16,0 0-17-16,-38-150-58 16,13 131-13-16,-13 3-2 15,5 5-36-15,-5 4 12 16,0 7-15-16,5 0 7 16,3 0-18-16,-3 4 10 15,3 18 1-15,5 5-5 16,-4 2 7-16,4 0-2 15,16-5 0-15,-3-2 5 16,12 0-15-16,0-7 10 16,0 5 0-16,12-5-6 15,30 4-4-15,4-1 10 0,1 1-1 16,-1 3 2-16,-13-1-7 16,5 0 6-16,-21 1 0 15,4-3-4-15,-13 2 4 16,-8-2 0-16,0-1 0 15,0 2-1-15,-8 3-5 16,-30 1 6-16,0 3 0 16,5 0-2-16,3-9 10 15,14-7-8-15,16-3 0 16,0-3 2-16,0 1-13 16,0-3 11-16,0 5 0 15,0-3 1-15,25 3 7 16,-4 6-8-16,-4 7 0 15,-1 8-1-15,-7 17-9 0,-9 10 10 16,0 8 0-16,0 0-4 16,12 1 12-16,-3-3-8 15,8-10 0-15,-1-1 5 16,14-11-2-16,16-13-3 16,8-11 0-16,18-16 4 15,16 0-4-15,21-16-6 16,0-24-145-16,-17-7-177 15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0:10.0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118 74 269 0,'0'0'347'0,"0"0"-182"0,0 0-33 15,0 0-14-15,0 0-27 16,0 0-51-16,-63-73-12 16,50 73-28-16,-12 20-8 15,17 9 3-15,-1 3 5 16,9-6 0-16,0-6-3 0,0-7 11 15,17-11-8 1,0-2 10-16,12 0-3 0,-12 0 51 16,0-11 13-16,4-10-26 15,-21 3 2-15,0-6-42 16,0 5 7-16,0 3-12 16,-21 3-7-16,4 7 0 15,0 6-30-15,9 0-75 16,8 27-56-16,0 13-119 15,42 8-341-15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0:08.6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728 506 636 0,'0'0'198'16,"0"0"-87"-16,0 0 1 15,0 0-62-15,0 0-12 16,0 0-17-16,9 82-19 16,-18-16 41-16,-22-1-10 15,5-3-22-15,-14-4 27 16,4-8-36-16,-4-2 5 15,9-13-5-15,4-5 15 16,10-16-15-16,3-5-2 0,14-9 2 16,0 0 17-16,0-3-17 15,0-42 25-15,14-21-2 16,21-19-16-16,23-16-4 16,9-11-5-1,12-2 5-15,-25-6-12 0,4 1 8 16,-10 15-1-16,-8 22 0 15,-13 30 12-15,-18 30-18 16,4 22 6-16,-13 14-24 16,0 59 21-16,-22 35-19 15,-13 25 22-15,-5 8 0 16,13-10 13-16,27-12-16 16,0-12 3-16,9-11 0 15,49-14-7-15,-1-19 7 16,1-20-44-16,-14-18-72 0,-21-19-65 15,-14-6-9-15,-9-18-46 16,-23-27-158-16</inkml:trace>
  <inkml:trace contextRef="#ctx0" brushRef="#br0" timeOffset="1072">497 835 78 0,'0'0'142'16,"-240"-9"-15"-16,147 9 2 15,4 0-42-15,40 0-11 16,23 5-5-16,26 4-28 15,26-3-10-15,81-3 23 16,84-3-2-16,40 0 0 16,36-20-43-16,13-8 5 0,-32-1-8 15,-30 4 2-15,-54 5-1 16,-39 4-9-16,-59 7 0 16,-34 6-2-16,-24 3 8 15,-8 0-6-15,0 0 20 16,0 0 0-16,0 0 46 15,0 0-45-15,0 0-16 16,-31 0 16-16,-4 0-18 16,-14 0 1-16,-9 0-4 15,-8 14 8-15,-10 12-14 16,-4 7 6-16,13 13 0 16,10 5-6-16,12 2 11 15,14-3-5-15,31-6 0 0,0-15 6 16,18-13-11-1,40-16 5-15,22 0 0 0,-5-22 15 16,1-23-8-16,-1-18 0 16,5-19 34-16,-13-11-17 15,-9-15 26-15,-14-8-13 16,-22 2-19-16,-22 7 25 16,0 11-43-16,0 22 22 15,-22 23-14-15,-5 22 3 16,18 25-12-16,1 4 1 15,-6 57-17-15,5 39 4 16,9 34 18-16,0 8-5 0,23-5 0 16,34-17 9-1,19-14-10-15,-1-22 1 0,1-26 0 16,4-23-1-16,-13-17 8 16,8-14-7-16,-8 0 7 15,17-23 5-15,5-14-11 16,-5-9-1-16,5-1 0 15,-13 1-1-15,-10 5 12 16,-17 9-11-16,-31 15 0 16,0 11 9-16,-9 6-25 15,4 0 10-15,-4 30-3 16,0 2-7-16,-9 0 8 16,0-10 8-16,0-11 0 0,0-5 8 15,0-6-15 1,0 0 7-16,0 0 0 0,0 0 13 15,0-17-4-15,-18-5-9 16,-13-1 0-16,4 7 10 16,-4-2-18-16,-4 7 8 15,-5 8 0-15,0 3-11 16,-5 0 4-16,-4 28 7 16,-8 23 0-16,-1 6-1 15,9 2-8-15,22-8 9 16,18-8 0-16,9-15-4 15,0-14 7-15,36-11-3 16,13-3 2-16,9-23 9 16,-1-28-1-16,10-18-5 0,0-12-5 15,-18-12 23-15,-23-12-19 16,-4-2 29-16,-22-4-1 16,0 7-29-1,0 13 30-15,-31 22-33 0,14 28 0 16,-6 26 0-16,6 15 0 15,-1 22-2-15,0 53 0 16,-4 32 2-16,4 23-9 16,18 6 9-16,0 0 0 15,49-13-5-15,18-14 3 16,8-16 2-16,1-22-82 16,-10-14-71-16,-8-17-78 15,-18-9-145-15</inkml:trace>
  <inkml:trace contextRef="#ctx0" brushRef="#br0" timeOffset="1319">497 1477 680 0,'0'0'137'15,"0"0"-45"-15,0 0 69 16,0 0-117-16,0 0-26 15,414-37 18-15,16 7-9 16,59-13 9-16,9 9-34 0,-89 12 8 16,-121 16-10-16,-123 6 5 15,-108 0-12-15,-57 0-20 16,-31 25-104-16,-129 18-17 16,-71 14-184-16</inkml:trace>
  <inkml:trace contextRef="#ctx0" brushRef="#br0" timeOffset="1466">1053 1778 142 0,'0'0'397'0,"0"0"-236"16,0 0-88-16,0 0 53 15,306-23 54-15,-66-13-72 16,67-16-65-16,8 4-13 16,-8 9-27-16,-59 18-6 15,-56 18-120-15,-59 3-779 16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0:10.7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96 117 702 0,'0'0'258'16,"0"0"-111"-16,0 0 6 15,0 0-50-15,0 0-62 16,0 0 0-16,-71-66-41 16,63 88-3-16,-1 15-13 15,1 8 21-15,8 6-5 16,0 0 0-16,0 5 7 0,33-8-18 15,14-8 11-15,24-13 0 16,4-17-12-16,-3-10 27 16,8 0-15-16,-9-21 11 15,-4-11-7-15,-25-9 42 16,-13-1-1-16,-12-9-11 16,-17 3 11-16,0-5-41 15,-46 7 7-15,-25 6-11 16,-17 8-2-16,4 16-7 15,12 16-39-15,26 0-84 16,38 21-91-16,8 11-289 16</inkml:trace>
  <inkml:trace contextRef="#ctx0" brushRef="#br0" timeOffset="467">1263 69 157 0,'0'0'316'16,"0"0"-223"-16,0 0 5 16,0 0-10-16,0 0-35 15,0 0-42-15,-105 21-7 16,105-7-5-16,0-4 9 16,17-4-4-16,8 0 28 15,4-6 15-15,-4 0 33 16,5 0-4-16,-22-12 7 15,9-3 6-15,-9-4-35 16,-8-2 9-16,0 5-17 16,0-3-33-16,0 8 20 15,0 4-33-15,-8 1 5 16,0 6-11-16,-9 0-22 0,-4 10 22 16,4 23-76-16,9 7-123 15,-1 8-77-15,9 2-422 16</inkml:trace>
  <inkml:trace contextRef="#ctx0" brushRef="#br0" timeOffset="655">1552 537 607 0,'0'0'217'16,"0"0"-105"-16,0 0 38 0,0 0-28 15,0 0-29 1,0 0-32-16,-260 169-46 0,151-97 2 16,0 8-17-16,0 0-107 15,-9-5-362-15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0:09.69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52 37 781 0,'0'0'160'0,"0"0"-20"0,0 0-11 15,0 0-23-15,0 0-69 16,0 0-10-16,-21-37-27 16,12 44-9-16,9 23 5 15,-8 16 0-15,0-1 4 16,8 0-1-16,0-4 6 16,0-4-5-16,8-5 0 15,30-8 2-15,-5-8-4 16,13-11 5-16,9-5-3 15,0 0 8-15,-9-5-5 16,0-22-6-16,-29 1-46 16,-9-6-107-16,-8 0-87 15,0-3-189-15</inkml:trace>
  <inkml:trace contextRef="#ctx0" brushRef="#br0" timeOffset="567">450 70 736 0,'0'0'132'0,"0"0"-27"16,0 0-18-16,0 0-59 15,0 0-15-15,0 0-9 16,189-11-3-16,-109 11 7 16,12 0-11-16,-29 0 3 15,-8 0-84-15,-38 0-103 0,-9 6-92 16,-8 7-258-16</inkml:trace>
  <inkml:trace contextRef="#ctx0" brushRef="#br0" timeOffset="712">547 200 472 0,'0'0'148'0,"0"0"-32"15,0 0 18-15,0 0-84 16,0 0-23-16,273 0-18 15,-181 0-4-15,-21 0-10 16,-8 0-183-16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54.91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197 45 675 0,'0'0'170'0,"0"0"-63"15,0 0 42-15,0 0-29 16,0 0-45-16,0 0-6 16,0-45-42-16,0 45-7 15,-8 35-18-15,-22 25 8 16,-12 20 3-16,-12 16-9 16,24 2-3-16,5 5 8 15,17-5-5-15,8-2-4 16,0-4 0-16,42-7 8 0,4-8-19 15,17-11-14-15,29-25-151 16,34-24-189-16</inkml:trace>
  <inkml:trace contextRef="#ctx0" brushRef="#br0" timeOffset="13884">579 653 511 0,'0'0'199'0,"0"0"-43"16,0 0 6-16,0 0-25 15,0 0-31-15,0 0-11 16,0 0-55-16,-109-50 2 15,109 50-24-15,0 0-11 16,0 0-9-16,0 0 2 16,0 7-2-16,0 10-9 0,0 7 14 15,0-3-3 1,0 3 0-16,0-3 9 0,8-2-8 16,-8-3-1-16,9-8 1 15,7-3-10-15,-7-5 9 16,12 0 0-16,-5 0 0 15,22 0 4-15,-4-5-5 16,4-14 1-16,-13-2 0 16,-4 2 6-16,-13 3 2 15,1 6-8-15,-1 1 0 16,-8 6 9-16,0 3-16 16,0 0 7-16,0 0-6 15,8 0-1-15,13 0-7 16,-4 14 14-16,0 5 0 0,4-6-18 15,-4-2 13-15,-9-1-18 16,0-4-4-16,1-4 24 16,-9-2-11-16,12 0 14 15,-3 0-2-15,8 0 10 16,8-15-2-16,4-7-6 16,-4 3 1-16,-4 0-5 15,4 9 5-15,-16 5-1 16,12 5 0-16,-13 0-4 15,17 0-2-15,-4 0 6 16,-4 0-12-16,8 8 12 16,-4-1-41-16,-4-4 30 15,8-3 8-15,5 0 2 0,-14 0 1 16,14-20 1-16,-5-16 0 16,4-4 17-16,-12-13-6 15,0-6 17 1,-9-6 18-16,-8 2-27 0,0 6 24 15,0 15-26-15,-16 12-6 16,-1 17 28-16,8 11-39 16,-3 2 3-16,3 7-4 15,1 36-12-15,-9 18 11 16,17 7 1-16,0-2 0 16,0-4-8-16,0-11 2 15,25-9-20-15,13-12-40 0,8-15-39 16,9-9-12-1,-13-6-64-15,4 0-15 0,-25-10 8 16,-21-12-29-16,0-2-24 16</inkml:trace>
  <inkml:trace contextRef="#ctx0" brushRef="#br0" timeOffset="14020">1246 458 91 0,'0'0'147'16,"0"0"-3"-16,0 0-31 15,0 0-29-15,0 0-5 16,0 0-70-16,-126-51-6 15,197 46 4-15,30-5 12 16,8-2-19-16,-21 4-15 16,-33 5-211-16</inkml:trace>
  <inkml:trace contextRef="#ctx0" brushRef="#br0" timeOffset="14417">352 255 365 0,'0'0'300'15,"0"0"-196"-15,0 0-18 16,0 0-47-16,0 0-34 15,0 0-8-15,-8 32 4 0,8-3-1 16,-13-3 3-16,13-3 4 16,0-8-6-16,0-6-1 15,30-9 2-15,-5 0 17 16,21 0 29-16,-8-11 46 16,-13-16 6-16,4-8-23 15,-12 1 4-15,-17-1-32 16,0 2-20-16,0 7 9 15,0 4-38-15,0 9 1 16,-29 11-3-16,20 2-15 16,-7 0 6-16,16 26-58 15,0 20-110-15,25 4-89 16,67 4-456-16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0:25.98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3075 209 129 0,'0'0'242'0,"0"0"-158"0,0 0-15 16,0 0-3-1,0 0-29-15,0 0-29 0,0 0-6 16,0 3-2-16,0 3 6 15,0-3 15-15,0-1 22 16,0-2-13-16,0 0 25 16,0 0-4-16,0 0-10 15,9 0 33-15,-1 0-12 16,1-5-18-16,3-6 6 16,-12 3-26-16,0 3 9 15,0 2-7-15,0 3-17 16,0 0-9-16,0 0 0 15,-12 0-2-15,-14 0-2 16,1 4 8-16,13 13-4 16,3-3 0-16,9 2-2 0,0-3-7 15,0 0 9-15,0-2 0 16,0-2-9-16,0-7 7 16,9-2 2-16,12 0 5 15,-5 0-1-15,-7-6 15 16,-1-10-14-16,1 1 9 15,-9-2 26-15,0 7-15 16,0-1 8-16,0 5-22 16,0 6-6-16,0 0-10 15,0 0-11-15,-9 0-12 16,-16 0 26-16,8 20-143 16,5 6-87-16,12 7-73 0</inkml:trace>
  <inkml:trace contextRef="#ctx0" brushRef="#br0" timeOffset="231">3356 720 559 0,'0'0'205'0,"0"0"-56"16,0 0 0-16,0 0-12 15,0 0-69-15,0 0-16 16,-209 120-13-16,163-82-28 0,12 2 7 16,-4 3-18-16,-8-3-3 15,4 5-2-15,-4 4-144 16,0 2-199-16</inkml:trace>
  <inkml:trace contextRef="#ctx0" brushRef="#br0" timeOffset="26992">71 467 214 0,'0'0'641'0,"0"0"-455"15,0 0-21-15,0 0-37 16,0 0-45-16,0 0-39 16,0 0-2-16,0-14-29 15,0 14-11-15,-17 8-2 16,9 22 8-16,-9 7-8 16,-4 5 0-16,13-1 8 15,8-4-14-15,0-5 6 0,0-8 0 16,37-2-5-16,-3-9 10 15,21-4-5-15,-9-9 0 16,0 0 2-16,0 0-11 16,-12-19-2-16,-5-16-30 15,-4-8-48-15,-8-8-171 16,-4 0-91-16</inkml:trace>
  <inkml:trace contextRef="#ctx0" brushRef="#br0" timeOffset="27298">109 73 495 0,'0'0'212'0,"0"0"-42"0,0 0-26 16,0 0-32-16,0 0-55 16,0 0-9-16,-38-72-46 15,38 72-2-15,0 0-7 16,-8 8 2-16,8 11 3 15,0-1 2-15,0-4 0 16,8-6 0-16,0 0 0 16,5-6 0-16,-5-2 3 15,1 0-2-15,8 0 20 16,-9-5 23-16,-8-11-12 16,0 4 18-16,0-3-23 0,0 2-15 15,-8 2-12 1,-18 9-15-16,-3 2-21 0,-5 0-82 15,26 11-117-15,-5 19-143 16</inkml:trace>
  <inkml:trace contextRef="#ctx0" brushRef="#br0" timeOffset="27704">893 384 558 0,'0'0'240'16,"0"0"-67"-16,0 0-16 15,0 0-39-15,0 0-69 16,0 0-9-16,13-3-32 16,-13 3-5-16,0 0-6 15,0 3 1-15,-29 12 2 16,-26 7 5-16,-8 8-1 15,0-1 5-15,-17 0-9 16,18-3 1-16,7-4-2 16,9-9 7-16,37-5-6 15,1-5 0-15,8 0 1 16,0 2-8-16,17 4 14 0,16 4-7 16,5-2 19-1,17-1-18-15,-1 1 4 0,-8-3-5 16,17 0 3-16,-16-6-7 15,7 1-46-15,-4-3-80 16,-3 0-124-16,-10 0-383 16</inkml:trace>
  <inkml:trace contextRef="#ctx0" brushRef="#br0" timeOffset="28115">1221 327 844 0,'0'0'211'0,"0"0"-27"0,0 0-69 15,0 0-42-15,0 0-50 16,0 0-21-16,8 16 1 16,0 19-3-16,5 5 7 15,-13 3-5-15,8-3 3 16,1-6-1-16,-9-6-4 15,8-10 0-15,-8-7 0 16,9-8 2-16,-9-3-2 16,8 0 24-16,13 0 8 15,-4-14 24-15,8-13-30 16,4-5-8-16,9-5 6 16,-13-1-23-16,0 6 8 0,5 8-9 15,-22 8 9-15,9 14-15 16,4 2 6-16,-4 0-14 15,8 5 13-15,4 19-11 16,-3 3 7-16,3 5-1 16,-4-5-26-16,-4 0 9 15,-4-3-20-15,-9-6-74 16,9-4-39-16,12-7-87 16,-12-7-104-16</inkml:trace>
  <inkml:trace contextRef="#ctx0" brushRef="#br0" timeOffset="28281">1934 468 469 0,'0'0'262'0,"0"0"-53"0,0 0-42 15,0 0-54-15,0 0-53 16,0 0-46-16,29-17-13 16,5 17-1-16,12 0-14 15,9-4-99-15,-1-4-211 16,-8-2-467-16</inkml:trace>
  <inkml:trace contextRef="#ctx0" brushRef="#br0" timeOffset="28798">2396 71 593 0,'0'0'309'0,"0"0"-98"0,0 0-41 16,0 0-58-16,0 0-55 15,0 0-31-15,-26 0-14 16,26 45-12-16,0 14 33 16,0 4-19-16,0 2-7 15,0 2 5-15,0-8-12 16,0-3 0-16,0-16 1 16,0-8 4-16,0-11-5 15,0-12 0-15,0-7 0 16,0-2 7-16,0 0-6 0,0-5 15 15,0-20 36 1,0-12-40-16,0-3 1 0,0-5-9 16,26-1 0-16,-5 6-5 15,4 5 2-15,-8 14-1 16,12 8 0-16,-4 8-6 16,4 5 1-16,5 0-12 15,4 2-20-15,-21 14 12 16,4 3-10-16,-13 2 1 15,-8 6 24-15,0-1-4 16,-8 4 13-16,-22-6 1 16,13 1 0-16,1-10-3 15,16-2 3-15,0 1 0 16,0-5-4-16,16-5 10 16,10 2-3-16,3-4-3 0,17 1 4 15,-4-1-5-15,4 2 1 16,9 3-6-16,8 4-71 15,-9 5-138-15,9 3-221 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0:59.34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327 515 594 0,'0'0'161'0,"0"0"-63"15,0 0-35-15,0 0-15 16,243-50 41-16,-54 44-20 15,63 1-22-15,67-3-30 16,4-3-16-16,21-4 11 16,-17-4-12-16,-46 0 0 15,-37 0-1-15,-64 2 11 16,-62 7-10-16,-55 3 0 16,-34 1 3-16,-21 6-1 15,-8-2 4-15,-37 2 4 16,-72 0-3-16,-72 0 0 15,-79 13 1-15,-38 11-8 0,-4-3 8 16,25-2-10 0,42-9 3-16,25-1-1 0,47-6 4 15,20-1 2-15,51-2-6 16,45 0 0-16,39 0 5 16,8 0-14-16,84 0 6 15,67-18 3-15,92-17-6 16,68-8 14-16,33-3-8 15,0 3 0-15,-29 6 6 16,-34 10-15-16,-63 3 9 16,-67 8 0-16,-59 8-3 15,-45 3 9-15,-47 1-6 0,0 4 0 16,-38 0-9-16,-80 0 9 16,-70 0 3-16,-68 12-3 15,-34 4 14-15,13-8-4 16,21-3-10-16,51-5 8 15,41 0-5-15,46 0 19 16,55 0-22-16,26 0 0 16,37 0-3-16,0 0-4 15,71-2 7-15,76-9 0 16,71-5 2-16,59-3 3 16,21 3-5-16,-9 3 0 15,-49 5-5-15,-73 2 11 16,-57 3-6-16,-64 3 0 15,-29 0 6-15,-17-2-14 16,0 2 8-16,-72 0-5 0,-54 0-1 16,-71 27 12-16,-38 5-5 15,-46 3 7-15,8 2 3 16,-8 3-1-16,13 3-10 16,20-3 3-16,51-5-5 15,50-8 13-15,76-11-11 16,54-3 0-16,25 1-28 15,110-2 26-15,71-3-2 16,75-9 4-16,51 0 5 16,12-30-5-16,-29-2-2 15,-63 3 2-15,-72 10-3 16,-62 11-1-16,-59 3 4 0,-29 2 0 16,-13 3 1-16,-13 0-1 15,-96 0-5-15,-59 0-1 16,-88 14 6-16,-59 15 5 15,-20 3-5-15,-1-2 0 16,38-9 11-16,88-5-9 16,93-14 9-16,83-2-11 15,34 0 2-15,63 0-6 16,101 0 8-16,88 0-3 16,75 0 20-16,17-24-12 15,-12 0-9-15,-51 3 0 16,-72 8 7-16,-66 5-12 15,-51 5 5-15,-37 3 0 0,-30 0-7 16,-4 0 10-16,-21 0-3 16,0 0 0-16,-29 0-16 15,-97 4 13-15,-63 19-2 16,-67 1 10-16,-12-4-3 16,12 2 4-16,50-3-6 15,42 0 0-15,64-6 8 16,54-2-16-16,46 2 8 15,0 1-15-15,117-1 14 16,63-11 2-16,85-2 7 16,24-10-3-16,9-25 3 15,-25-2-7-15,-46 5-1 16,-39 5 0-16,-70 11-9 0,-64 6 15 16,-37 1-6-16,-17 4 0 15,-46 5-8-15,-71 0-4 16,-72 2 11-16,-71 27 2 15,-51 10 9-15,5-2-8 16,8-2-2-16,54 0 13 16,43-4-12-16,37 1 15 15,60-2-16-15,20-6 0 16,37-7-4-16,31-5 4 16,16 0-4-16,46-8-9 15,80-4 13-15,63 0 13 16,75-13-11-16,59-22 2 15,21-2-3-15,-17 5 2 16,-54 8-3-16,-76 10 0 0,-62 7 7 16,-60 1-13-16,-33 3 6 15,-21 3 0-15,-21 0-4 16,-8 0 3-16,-76 0 1 16,-67 3 5-16,-84 27 7 15,-76 7-6-15,-25 0 2 16,-16-4-6-16,37-6 30 15,34-10-30-15,46-5 11 16,63-5-10-16,63-7 9 16,55 0-1-16,54 0-2 15,37 0 3-15,119-7 2 16,87-18-11-16,72-6 4 0,37-2-6 16,-16 7 7-16,-47 7 3 15,-45 8-11-15,-64 8-1 16,-41 3-12-16,-51 0 14 15,-17 0-1-15,-16 0 0 16,-26 0 5-16,-21 0-12 16,-8 0 7-16,-37 0-14 15,-89 0 6-15,-88 9 8 16,-105 17 1-16,-71 4-1 16,-43 4 12-16,10-2-14 15,3-2 2-15,67-6 0 16,77-10 0-16,104-7 9 15,79-7-9-15,93 0 0 0,38 0-18 16,121 0 13-16,114 0 1 16,96 0 8-16,68-7 4 15,33-15-1-15,-25 0-7 16,-68 9 0-16,-79 5 9 16,-80 3-16-16,-83 2 7 15,-52 0 0-15,-36 1-5 16,-31 0 7-16,-16-1-2 15,0 3 0-15,-46 0-10 16,-63 0 10-16,-71 0-4 16,-72 0 8-16,-67 13 7 15,-42 16-10-15,-8 3-1 0,42 1 0 16,46-2 8 0,83-6-10-16,72-9 2 0,72-8 0 15,54-1-13-15,0 2 1 16,80 2 7-16,46-1 0 15,75-5 10-15,67-5 4 16,51 0-9-16,51-24 2 16,-10-2 2-16,-41 2-4 15,-67 7 0-15,-88 10-2 16,-72 1 8-16,-58 3-11 16,-26 1 5-16,-8 2 0 15,-25 0-10-15,-93 0 6 16,-70 5 4-16,-85 22 10 15,-63-3-4-15,-33 0 4 16,-5-6-10-16,35-7 0 0,49-5 9 16,72-3-9-16,63-1 0 15,66-2-2-15,60 0 5 16,29 0-6-16,109 0-16 16,80 0 19-16,101-5 1 15,75-36 1-15,29-9-2 16,5-4 7-16,-64 6 2 15,-62 9-10-15,-84 6 1 16,-72 4 0-16,-37 5-1 16,-25 2 1-16,-34 1 0 15,-13-4 10-15,-8-4-3 16,-21-5 1-16,-67-1-8 0,-67 0-5 16,-89 6-5-16,-70 10 10 15,-51 7 0-15,-21 5-1 16,20 4 6-16,60-2-5 15,63 0 0-15,88-3 3 16,83 0-1-16,47 0-2 16,25 3 0-16,8-1-6 15,72-5-14-15,54-5 20 16,85-9 0-16,62-9 10 16,0-3-18-16,-21 5 8 15,-50 5 0-15,-76 14 5 16,-71 5 5-16,-50 8-10 15,-13-5 0-15,-47-3 4 16,-91-1-14-16,-59 4 0 0,-76 5 10 16,4 0-6-16,5 0 19 15,46 3-12-15,59 2-1 16,49 1 3-16,56-4-2 16,45 1-1-16,26 8-11 15,109-1-3-15,101-4 14 16,79-6 16-16,38 0-16 15,-8-16 7-15,-47-6-5 16,-71 9-2-16,-54 5 0 16,-67 5-2-16,-51 3 8 15,-29 0-6-15,-17 0 0 0,0 0 2 16,-9 0-15-16,-71 0 13 16,-58 0 0-16,-51 4-2 15,-37 16 11-15,-35-1-9 16,-3 2 0-16,12-8 2 15,51-2-5-15,83-5 3 16,76-1 0-16,42 0-5 16,118 6-12-16,79-8 17 15,84-3 3-15,34 0 5 16,12-24-3-16,-29-11-5 16,-54 6 0-16,-64-1-5 15,-79 9 8-15,-38 5-3 16,-42 8 0-16,-21 2 9 15,0-1-21-15,-30 3 12 16,-49 2-32-16,-22 2 23 0,-33 0-18 16,16 0 13-16,26 13-17 15,20 14-87-15,18 8-88 16,16 8-80-16,13 0-283 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04.1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0 811 0,'0'0'193'0,"0"0"-29"15,0 0-47-15,0 0-19 16,0 0-34-16,0 0-51 16,30 2 18-16,-22 17-30 0,9 8-1 15,-9 9 42-15,5 0-37 16,4 1 5-16,-1 4-8 15,1-5 7-15,12 0-7 16,-12-9-2-16,13-6 0 16,-5-5 1-16,4-11 7 15,5-5-8-15,3 0 0 16,18-16-14-16,0-21-9 16,-9-15-72-16,-21-3-71 15,-25-15-73-15,0-10-163 16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04.4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150 0 307 0,'0'0'136'0,"0"0"-34"16,0 0-37-16,0 0-5 15,0 0-4-15,0 0 10 16,-142 72-16-16,142-48-22 15,0 3 13-15,0-8-14 16,16-3 1-16,14-8 16 16,3-5-3-16,-3-3 36 15,-5 0 11-15,-8 0-17 16,4-20 23-16,-13-1-43 0,-8 0-17 16,0 2-1-1,0 8-29-15,0 3-4 0,0 8 0 16,0 0-24-16,0 3-55 15,0 26-133-15,25 9-77 16,30 2-218-16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04.65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0 246 708 0,'0'0'171'16,"0"0"-7"-16,0 0-50 15,0 0-55-15,0 0-39 16,0 0-6-16,189 0 34 16,-88 0-41-16,16-6 2 15,-16-1-9-15,0-4-1 16,-38 2-43-16,-21 5-136 15,-30-5-117-15,-12 4-206 16</inkml:trace>
  <inkml:trace contextRef="#ctx0" brushRef="#br0" timeOffset="204">244 40 450 0,'0'0'275'0,"0"0"-107"0,0 0 0 16,0 0-56-16,0 0-50 15,0 0-39-15,-25-40-23 16,25 73 0-16,0 12 17 16,0 8 0-16,8 3 14 15,0 3-31-15,13 1 6 16,-12-11-9-16,7-6 3 16,10-8-113-16,3-17-154 15,17-15-224-15</inkml:trace>
  <inkml:trace contextRef="#ctx0" brushRef="#br0" timeOffset="412">705 209 541 0,'0'0'243'0,"0"0"-98"15,0 0-22-15,0 0-48 16,0 0-48-16,227-57-1 15,-156 55-25-15,5 2-1 16,-13 0 0-16,-17 0-32 16,-21 0-110-16,-25 0-166 15</inkml:trace>
  <inkml:trace contextRef="#ctx0" brushRef="#br0" timeOffset="586">923 16 539 0,'0'0'225'0,"0"0"-36"16,0 0-56-16,0 0-62 16,0 0-57-16,0 0-5 15,0 53 20-15,0-6 9 16,17 3-20-16,4 0-6 16,-12 1-4-16,-9 2-16 15,0-4-35-15,0-6-309 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08.6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69 631 0,'0'0'162'0,"0"0"-25"16,0 0-28-16,0 0-63 16,0 0-28-16,0 0-12 15,281-40 0-15,-172 25-6 16,-8 6-13-16,-30 4-58 15,-16 5-120-15,-47 0-47 16,-8 0-185-16</inkml:trace>
  <inkml:trace contextRef="#ctx0" brushRef="#br0" timeOffset="145">184 193 179 0,'0'0'303'0,"0"0"-129"0,0 0-80 16,0 0 6-16,0 0-25 15,223-17-30-15,-114-2-18 16,8 2-26-16,-7 2-2 16,-10 2-122-16,-7 5-462 15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07.5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391 172 669 0,'0'0'187'0,"0"0"-45"16,0 0 14-16,0 0-66 15,0 0-17-15,0 0-9 16,29-145-34-16,-29 135 13 16,-21-1-39-16,-13 6 1 15,-12 5-9-15,8 0 4 16,-8 2 0-16,4 22-2 0,-4 14 1 16,8 5-6-1,22 8 7-15,16 2-10 0,0 3 9 16,37-2-29-1,26-1 14-15,17-2 8 0,0-2-11 16,4-7 14-16,-21-2 5 16,-9-5 0-16,-20-3-11 15,-13-5 14-15,-21-6-3 16,0 0 0-16,-21-2-4 16,-51-3 4-16,-7-5 0 15,-22-3 1-15,0-8-12 16,13 0 6-16,17 0-9 0,25-3-9 15,16-13-46 1,30-8-27-16,0-13-58 16,47-11-39-16,36-10-155 0</inkml:trace>
  <inkml:trace contextRef="#ctx0" brushRef="#br0" timeOffset="900">697 322 383 0,'0'0'220'0,"0"0"-34"16,0 0-24-16,0 0-22 16,0 0-24-16,0 0-54 15,0-19-21-15,0 19-34 0,0 0 2 16,0 24-9 0,0 17 0-16,0 2 2 0,0 1-5 15,8 3 6-15,30-13-3 16,-9-5 0-16,5-9 7 15,4-8-5-15,-5-12-2 16,-3 0 1-16,-5 0 9 16,-4-19-7-16,-4-10-1 15,-1-1 18-15,-7-4 3 16,-9-1 25-16,0 3-25 16,0 6-16-16,0 6 20 15,0 13-26-15,-9 3 8 16,9 4-9-16,0 0-4 15,0 4 3-15,0 23-8 0,0 7 9 16,0 4-4 0,21 0 4-16,5-10 0 0,3-1 0 15,-4-8 9-15,4-6-14 16,-3-7 5-16,-1-6 0 16,4 0 2-16,-4-3 4 15,-4-18-6-15,-4-1 1 16,0-4 8-16,-17-2-5 15,0 2-4-15,0 2 6 16,0 7 1-16,0 7-7 16,0 8 0-16,0 2 0 15,8 0-9-15,13 2 2 16,-12 22 3-16,16 9 4 16,4-5-9-16,-4 5 11 15,-4-8-2-15,-4-2 0 0,8-10 6 16,-12-8-6-16,-5-5 0 15,9 0 1-15,-8 0 3 16,20-21 0-16,-12-8-4 16,-1-6 3-16,14-3 11 15,-22 6-14-15,1 8 0 16,-9 8 2-16,8 11-10 16,-8 5 8-16,8 0-7 15,5 11 1-15,4 16 2 16,0 2 2-16,-1 1 2 0,14-6 0 15,-14-6-5 1,5-7 5-16,-12-9 0 0,-1-2-3 16,1 0 13-16,-9 0-8 15,16-13-2-15,5-16 9 16,5-5-10-16,3-2 1 16,-12 5 0-16,8 5 0 15,-4 13 6-15,-4 6-6 16,-1 7 0-16,14 0-10 15,-5 7 0-15,13 20 7 16,-5 2 3-16,-3 4-6 16,7-4-59-16,-3-5-28 15,50-5-79-15,4-11-139 16,30-8-243-16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8:49.27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0 674 403 0,'0'0'289'15,"0"0"-177"-15,0 0-27 16,0 0-18-16,0 0-30 0,0 0 1 16,249-2-5-16,-116-10-26 15,14-5-5-15,-5 1-2 16,-27 4-160-16,-57 12-138 15,-40 0-179-15</inkml:trace>
  <inkml:trace contextRef="#ctx0" brushRef="#br0" timeOffset="159">182 881 281 0,'0'0'172'0,"0"0"-46"15,0 0 14-15,0 0-9 16,0 0-82-16,0 0-33 0,0 60 9 15,98-58-18-15,13-2 14 16,36 0-20-16,13-8-1 16,-14-15-118-16,-21-1-271 15</inkml:trace>
  <inkml:trace contextRef="#ctx0" brushRef="#br0" timeOffset="1623">4341 510 509 0,'0'0'285'0,"0"0"-115"16,0 0-17-16,0 0-26 15,0 0-107-15,0 0-20 16,0 40 0-16,0 8 2 16,0 3 12-16,-14 0-14 0,-3 0 0 15,8-2-2 1,0-4-5-16,9-9-146 0,0-7-161 15,0-10-478-15</inkml:trace>
  <inkml:trace contextRef="#ctx0" brushRef="#br0" timeOffset="1893">4714 80 764 0,'0'0'196'16,"0"0"-24"-16,0 0-43 16,0 0-39-16,0 0-76 15,0 0-2-15,18 31-9 0,48 29 2 16,1 13 26 0,-9 9-15-16,-1 7-10 0,-25 6 7 15,-15 1-9-15,-17-5 1 16,0-9-5-16,0-11 3 15,-31-6-10-15,-27-9-20 16,-8-9-138-16,-1-14-219 16</inkml:trace>
  <inkml:trace contextRef="#ctx0" brushRef="#br0" timeOffset="2143">5785 629 830 0,'0'0'127'16,"0"0"-30"-16,0 0-3 16,0 0-34-16,0 0-60 15,257-23 13-15,-168 23-13 16,-22 0-5-16,-9 0-34 15,-23 0-144-15,-22 0-49 16,-13-5 10-16,0-10-101 16</inkml:trace>
  <inkml:trace contextRef="#ctx0" brushRef="#br0" timeOffset="2313">5998 445 415 0,'0'0'265'16,"0"0"-73"-16,0 0-70 0,0 0 18 15,0 0-43-15,0 0-59 16,-89-39-23-16,89 72-5 15,0 13 13-15,18 4 15 16,-5 5-35-16,-4 1 11 16,9-2-14-16,-9 2-1 15,0-2-11-15,13-3-120 16,-5-2-168-16,15-10-350 16</inkml:trace>
  <inkml:trace contextRef="#ctx0" brushRef="#br0" timeOffset="609">1559 465 635 0,'0'0'358'0,"0"0"-254"16,0 0 12-16,0 0 20 15,0 0-68-15,0 0-25 16,-44-3-39-16,80 3 3 15,30 0-7-15,32-5 0 16,17 1 2-16,10-1-8 16,-18-1 4-16,-32 6-25 15,-17-3-64-15,-40 1-73 16,-10 2-21-16,-8 0-38 16,-8 0 73-16,-41 0-59 15,-9 0-194-15,0 0 390 0,14 0 13 16,-5 0 279-1,9 0-46-15,13 0-78 0,5 0-22 16,4 0-9-16,9 0-34 16,9 0-26-16,-9 23-42 15,9 13-8-15,0 18 21 16,0 5-15-16,0 6-15 16,9 1 6-16,18-5-5 15,13-1-3-15,-9-6-3 16,5-12-146-16,-19-8-228 15</inkml:trace>
  <inkml:trace contextRef="#ctx0" brushRef="#br0" timeOffset="890">2626 77 851 0,'0'0'179'0,"0"0"0"16,0 0-51-16,0 0-39 16,0 0-45-16,0 0-44 15,-134-77-6-15,134 157-2 16,0 16 8-16,0 11 6 16,0 4 1-16,27-3-6 15,-18-1-1-15,22-11 0 16,-4-10-3-16,13-21-93 0,-5-20-117 15,14-17-91-15,0-16-166 16</inkml:trace>
  <inkml:trace contextRef="#ctx0" brushRef="#br0" timeOffset="1244">2959 754 538 0,'0'0'126'15,"0"0"29"-15,0 0-1 16,-9-170-44-16,9 139-30 15,0 11-19-15,0 9-34 16,9 11-8-16,13 0-19 16,-4 0-9-16,9 34 6 15,4 8 3-15,-22 6 0 0,-1 3-4 16,1-6 9 0,-9-8-5-16,0-9 0 0,9-11 6 15,-9-8-8-15,0-9 4 16,0 0-2-16,14 0 23 15,-6-3-13-15,10-27 13 16,9-10-10-16,13-3-9 16,-9 6 0-16,5 6-4 15,-5 15 0-15,-14 6-5 16,10 10-9-16,-5 0 9 16,14 4 0-16,-5 20-12 15,-4 8 11-15,-5 2-57 0,4 0-99 16,-8-3-68-16,-4-8-243 15</inkml:trace>
  <inkml:trace contextRef="#ctx0" brushRef="#br0" timeOffset="1409">3745 740 454 0,'0'0'213'0,"0"0"-86"16,0 0-25-16,0 0-52 15,0 0-23-15,0 0-26 16,125-18 6-16,-76 18-14 16,-1 0-19-16,-12 0-251 15</inkml:trace>
  <inkml:trace contextRef="#ctx0" brushRef="#br0" timeOffset="97797">929 1181 476 0,'0'0'144'0,"0"0"-89"16,0 0 4-1,0 0 33-15,0 0 7 0,346-37-29 16,-39-36-11-16,93-18-18 16,31-10-39-16,-9-2 30 15,-9-5-30-15,-49 10 5 16,-40 10 13-16,-35 12-9 15,-31 14-10-15,-18 13-1 16,-9 10 10-16,-22 4-25 16,-36 13 14-16,-49 8-31 15,-57 14-125-15,-67 0-225 16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10.3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23 843 0,'0'0'135'0,"0"0"-26"16,0 0 2-16,0 0-39 16,0 0-37-16,265-13-2 0,-194 13-31 15,-8 0-2-15,-17 3-65 16,-38 10-391-16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09.20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222 128 855 0,'0'0'154'16,"0"0"2"-16,0 0-24 15,0 0-62-15,0 0-10 16,0 0-42-16,-143-127-17 0,127 131-1 15,-14 31-8 1,5 8 8-16,17 5 0 0,8 5-1 16,0 1-4-16,33-3 5 15,22 0 0-15,-1-3-9 16,9-5 15-16,-8-3-6 16,-18-6 0-16,-3-4 3 15,-5-3-9 1,-12-9 6-16,-8-4 0 0,-9-4-5 15,0-3 11-15,0 3-6 16,-47-5 0-16,-7-3 0 16,-17-2-9-16,8 0-29 15,8 0-91-15,30 0-109 16,25-31-158-16</inkml:trace>
  <inkml:trace contextRef="#ctx0" brushRef="#br0" timeOffset="952">549 188 660 0,'0'0'177'0,"0"0"-9"15,0 0-8-15,0 0-64 16,0 0-27-16,0 0-44 16,-38-24-15-16,30 61-3 15,0 5-7-15,8 4 1 16,0 0-2-16,0-1 10 15,29-5-9-15,-4-3 0 0,13-9 6 16,-4-11-9-16,3-5 3 16,-11-12 0-16,3 0 12 15,-4 0-5-15,-17-19 1 16,13-10 22-16,-12-4-3 16,-1-7 15-16,-8 3-29 15,0-1-5-15,0 9 16 16,0 7-21-16,0 14 9 15,0 6-12-15,0 2 5 16,0 0-15-16,0 8-1 16,0 18 11-16,0 9-9 15,17 3 18-15,-4-4-9 16,12-4 0-16,0-6 5 0,13-8-10 16,-1-6 5-16,-11-3 0 15,3-7 3-15,-4 0 6 16,-8 0-9-16,4-17 1 15,-13-9 8-15,1-1-5 16,-9-3-4-16,0 4 0 16,0 2 2-16,0 4 9 15,0 13-11-15,0 1 0 16,0 6 1-16,0 0-7 16,0 22-10-16,17 13 16 15,4 4-7-15,12 2 14 16,-4-7-7-16,5-2 0 15,-5-5 5-15,-3-10-13 0,3-7 8 16,-4-7 0-16,4-3-3 16,-3 0 11-16,11-24-8 15,-20-9 0-15,13 1 13 16,-14-2-17-16,1 6 4 16,-8 13 0-16,3 4-4 15,-12 9 7-15,9 2-3 16,-1 0 0-16,0 0-11 15,1 10 3-15,7 8 8 16,-3-1 0-16,-5-1-9 16,1-5 14-16,-1-5-5 15,-8-4 0-15,9 1 4 16,-1-3-10-16,5 0 6 16,3 0 0-16,10-17 5 0,3-12-1 15,5-3-4-15,-5-6 0 16,-4 3 10-16,-4 7-12 15,-4 6 2-15,-17 12 0 16,8 7-1-16,1 3 1 16,12 0-6-16,-5 5 2 15,10 19 2-15,-5-3-3 16,4-2 5-16,12-3 0 16,-20 0-7-16,0-8 15 15,12 0-8-15,-20-3 0 16,8-2-22-16,4 0-40 15,-13 0-69-15,0-1-186 0,9-2-655 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11.8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270 900 450 0,'0'0'208'0,"0"0"-47"16,0 0-20-16,0 0-6 15,0 0-44-15,0 0 2 16,-54-125-24-16,29 101-46 16,4 2 27-16,-5 9-26 15,10 5-22-15,7 8 4 16,-20 0-6-16,20 6 0 15,-20 26-1-15,12 16-2 16,1 11-4-16,-1 2 7 16,17 1-19-16,0-12 17 15,0-13-32-15,17-17 15 16,29-16 15-16,8-4 3 0,-12 0 0 16,4-28 1-1,-16-7 0-15,-5-5 12 0,-8-3-7 16,-17 0 12-16,0 2 9 15,0 10-25-15,0 7 22 16,0 10-23-16,0 12 6 16,0 2-16-16,0 0 2 15,0 18 7-15,-9 20-7 16,9 3 14-16,0-2-8 16,0-7 2-16,9-8 0 15,12-10-11-15,-5-9 14 16,1-5-3-16,4 0 5 15,4-13 6-15,22-25 0 16,-14-4-11-16,5-6 4 0,-9 2 1 16,-12 6 2-16,-17 8-4 15,8 8 6-15,-8 8-3 16,0 8 5-16,0 5-11 16,0 3 0-16,0 0-12 15,26 3-2-15,11 23 14 16,9 14-4-16,17 3 11 15,0 3-10-15,0 2 3 16,-8-6 0-16,-9-4-8 16,0-9 8-16,-21-5 0 15,-16-8 0-15,-1-8 2 0,-8-5-10 16,0-3 8 0,-42 0 0-16,-12 0-14 0,-9-5 14 15,8-19 0-15,26 0 3 16,12-6 8-16,9 3-12 15,8-2 1-15,16 0 0 16,31-3-10-16,15 0 9 16,-7 5 1-16,0 3 0 15,-9 10 7-15,-21 4-9 16,-8 7 2-16,-5 3 0 16,5 0-13-16,0 0 9 15,12 24 4-15,5 13-6 16,-5 6 8-16,-4 3-5 15,5 0 3-15,-5-4 0 0,-8-5-5 16,-5-7 5-16,-3-4 0 16,-9-6-1-16,0-10 6 15,0-5-5-15,-9-5 2 16,-20 0-2-16,4-8 22 16,-5-21-20-16,5-3 2 15,17-11-1-15,8-8 8 16,0-2-14-16,8-8 3 15,34 2 0-15,13 2-7 16,8 12 7-16,12 10 0 16,-20 17-3-16,-13 15-29 15,-5 3-23-15,-20 10-118 16,13 20-126-16,-22-4-252 16</inkml:trace>
  <inkml:trace contextRef="#ctx0" brushRef="#br0" timeOffset="480">2414 201 622 0,'0'0'240'16,"0"0"-82"-16,0 0-13 15,0 0-31-15,0 0-82 16,-226-92-10-16,163 92 13 0,8 0-34 16,22 0 27-16,-5 0-21 15,9 11-1-15,12 8-2 16,8 8-4-16,1 8 0 16,8 7-1-16,0 9 13 15,0 5-11-15,0 8 7 16,8 6-6-16,18 6 29 15,3 3-30-15,-21 6 11 16,9-1 10-16,-4-5-21 16,-13-1 17-16,0-8-13 15,0-9 0-15,0-10 4 16,0-8-8-16,8-8-1 16,1-9 0-16,-1-7 11 0,9-6-11 15,4-5 0-15,4-2 2 16,13-6 3-16,-13 0 0 15,21 0-5-15,0 0 0 16,-12-3-2-16,-5-16-30 16,-4 0-98-16,-4-5-161 15,-4-3-277-15</inkml:trace>
  <inkml:trace contextRef="#ctx0" brushRef="#br0" timeOffset="785">2733 767 792 0,'0'0'178'0,"0"0"-21"16,0 0-26-16,0 0-57 15,0 0-63-15,0 0-1 16,0 11-9-16,0 23-1 15,0 4 11-15,0-1-5 16,17-2 1-16,8-5-7 16,21-4 8-16,1-4-9 15,-1-6 1-15,-4-6-2 16,4-10 2-16,-8 0-83 0,-13 0-68 16,-4-32-120-1,-21-8-292-15</inkml:trace>
  <inkml:trace contextRef="#ctx0" brushRef="#br0" timeOffset="1094">2721 513 583 0,'0'0'170'0,"0"0"-17"16,0 0-33-16,0 0-31 15,0 0-14-15,0 0-40 16,-17-21-32-16,17 21-3 15,0 0-2-15,0 19 2 16,0-1 0-16,17 1 3 0,29-8-7 16,0-10 8-16,0-1 0 15,-4 0 43-15,-4-7-4 16,-21-17 27-16,-17-5-16 16,0-4-39-16,0 2 22 15,-34 6-37-15,-12 9 0 16,-9 7-7-16,1 9 8 15,-1 0-5-15,22 1 4 16,3 23-84-16,30 8-26 16,0-2-103-16,55-11-210 15</inkml:trace>
  <inkml:trace contextRef="#ctx0" brushRef="#br0" timeOffset="1469">3237 152 472 0,'0'0'285'0,"0"0"-104"15,0 0-21-15,0 0-29 16,0 0-67-16,0 0-38 16,126-134 22-16,-80 124-21 15,0 2-17-15,-8 8 19 16,-5 0-18-16,5 0-8 15,-13 29-3-15,13 12 10 0,-13 14-12 16,-4 15 2-16,-4 13 0 16,-9 5 16-1,1 6-10-15,-9-1 12 0,0-2-8 16,0-6 0-16,0-6-1 16,0-13-9-16,0-10 0 15,0-10 1-15,0-17 6 16,0-5-7-16,0-8 0 15,0-5 6-15,-25 0-18 16,-47-1 12-16,-28 7-80 16,-18 2-186-16,-8 1-791 15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16.52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46 312 711 0,'0'0'225'0,"0"0"-139"16,0 0 84-16,0 0-16 16,0 0-68-16,0 0-1 15,0 0-33-15,0 0-9 16,-46-3 12-16,46 3-40 15,0 0 10-15,12-5-4 16,14-6-14-16,28-2-1 16,26-4-6-16,29 1 0 15,17 6-14-15,-9 5 16 16,-16 2-6-16,-30 3 0 16,-33 0-72-16,-21 0-17 15,-17 0-46-15,0 0-64 0,-9 0-17 16,-37 0-91-16,4 0-331 15</inkml:trace>
  <inkml:trace contextRef="#ctx0" brushRef="#br0" timeOffset="226">172 39 404 0,'0'0'300'0,"0"0"-116"15,0 0-21-15,0 0 19 16,0 0-85-16,0 0-33 15,-25-39-12-15,25 39-43 16,8 7 19-16,9 19-10 0,21 15 1 16,-13 1 15-1,-4 9-33-15,-5-3 6 0,-7 0-7 16,-9 1 11-16,0-1-22 16,0 0 7-16,-25 0-94 15,-13-3-102-15,13-4-310 16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19.2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229 1090 320 0,'0'0'205'15,"0"0"-46"-15,0 0 1 16,0 0-26-16,0 0-14 15,0 0-35-15,33-104 9 16,-33 82-33-16,0-2-30 16,0 0 25-16,0 2-24 15,-8 1-12-15,-17 7-1 16,4 1-11-16,-13 8-1 16,5 5-7-16,-5 0-4 15,-3 0-12-15,-1 29 16 16,21 17 0-16,9 10-3 0,-1 6 6 15,9-6-3 1,9-3 0-16,24-13-6 0,13-8-9 16,1-13 14-16,-1-11 1 15,-13-8-6-15,5 0 17 16,-21 0-11-16,4-19 0 16,4-10 8-16,-17-11-3 15,1-5-3-15,3-6-2 16,-3 5 1-16,-9 3 15 15,0 14-14-15,0 7-2 16,0 13 4-16,0 5-9 16,0 4 5-16,0 0 0 0,0 0-7 15,0 11-6 1,17 18 13-16,-1 9 0 0,5 2 2 16,13 0-13-16,-5-8 11 15,5-3 0-15,4-7 0 16,-1-6 9-16,-3-8-9 15,-5-8 0-15,5 0 3 16,-5 0 3-16,5-16-6 16,-13-12 0-16,-13-3 9 15,9-6 2-15,-9-4-4 16,-8 1-2-16,0 5 3 16,0 6 10-16,0 10-17 15,-8 8-1-15,8 7 1 0,0 4 7 16,0 0-9-1,0 0 1-15,0 0-7 0,0 0-7 16,0 10 11-16,21 19 3 16,21 6-5-16,12 2 13 15,9 7-8-15,13-5 0 16,-5-1 4-16,1-6-12 16,-9-8 8-16,-17-5 0 15,-21-9-4-15,-4-4 13 16,-21-6-9-16,0 0 0 15,-9 2-8-15,-45-2 4 16,-22 0 4-16,5 0 0 0,8-4-7 16,25-18 9-16,13-8-2 15,25-7 0-15,0-3 1 16,0 0-14-16,46-1 13 16,0 10 0-16,-4 1-7 15,5 6 11-15,-10 5-4 16,-11 1 0-16,3 5 5 15,-12 2-12-15,-9 5 7 16,0 4 0-16,-8-1-5 16,21 3 8-16,-4 0-4 15,21 11 1-15,4 21-7 16,4 5-4-16,9 3 11 16,-9 3 0-16,0 0-3 15,-4-3 12-15,-13 0-9 16,-12-9 0-16,0-3 2 0,-17-6-12 15,12-4 10-15,-12-8 0 16,0-1-6-16,0-4 16 16,-12-5-10-16,-13 0 2 15,-13 0 6-15,13-19 3 16,-13-10-11-16,21-6 0 16,17-7 1-16,0-12 8 15,9-8-9-15,45 1 0 16,17 0-13-16,5 4 11 15,-5 14-44-15,-16 14-72 16,-13 10-80-16,-13 6-230 16</inkml:trace>
  <inkml:trace contextRef="#ctx0" brushRef="#br0" timeOffset="486">2172 162 436 0,'0'0'290'16,"0"0"-109"-16,0 0 0 16,0 0-88-16,-17-137-5 15,-13 127-41-15,-11 2-38 16,-6 5 22-16,1 3-23 0,8 0-8 15,5 0 8-15,4 0 0 16,20 24-8-16,1 14 0 16,-1 10 9-16,9 14-16 15,0 10 7-15,0 5 0 16,9 6 16-16,16-1-12 16,4 7 10-16,5-1 10 15,12 0-23-15,-8-2 35 16,0-6-30-16,-13-8-6 15,0-10 25-15,-4-8-18 16,-4-9 1-16,-1-8 0 0,5-5 1 16,-21-8 3-1,9-8-12-15,-1-2 0 0,1-6 0 16,-1-3 7-16,-8-2-7 16,21 0 0-16,-13-3 6 15,9 0-6-15,12 0 0 16,-3 0-56-16,-1-11-42 15,4-11-110-15,-12 1-183 16</inkml:trace>
  <inkml:trace contextRef="#ctx0" brushRef="#br0" timeOffset="2857">2633 779 521 0,'0'0'215'0,"0"0"-51"0,0 0 12 16,0 0-50-16,0 0-15 15,0 0-28-15,0-85-44 16,0 82 19-16,0 3-35 16,0 0-16-16,0 0 8 15,0 0-15-15,0 5 0 16,0 25-1-16,0 6 10 15,9 8-11-15,-1 2 2 16,13 2 0-16,-4-3-3 16,21-4 5-16,-5-7-2 15,5-10 0-15,8-5 12 16,-12-11-12-16,12-3 0 16,0-5 0-16,-13 0-4 15,5 0 4-15,-21-3-23 16,-9-11-41-16,-8 4-72 0,0-5-90 15,-42-12-176 1</inkml:trace>
  <inkml:trace contextRef="#ctx0" brushRef="#br0" timeOffset="3238">2705 406 434 0,'0'0'195'0,"0"0"-45"16,0 0-46 0,0 0-25-16,0 0-4 0,0 0-62 15,-9-41-10-15,9 46-3 16,0 17 0-16,0 4-7 16,0-2 9-16,0 0-2 15,0-4 3-15,9-7 6 16,12-5-1-16,4-8 4 15,-9 0 1-15,5 0 58 16,5 0-19-16,-18-17 0 16,13-4-1-16,-21 0-30 15,0 0 13-15,0 0-16 16,0 7-17-16,-21 1 1 16,-4 4-2-16,-13 9-3 15,-8 0-2-15,21 3-13 0,-13 27-26 16,21 9-85-16,17 9-75 15,0-2-101-15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24.55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172 0 601 0,'0'0'159'16,"0"0"-63"-16,0 0 8 16,0 0-3-16,0 0-80 0,0 0-12 15,-80 3-9 1,67 25 10-16,-3 5-12 0,7-1 2 15,9-3 0-15,0-7 3 16,0-4 9-16,17-10-12 16,4-4 14-16,4-4-10 15,5 0 61-15,-5-6-12 16,-8-16 2-16,-5-4 3 16,-12-1-46-16,0 0 9 15,0 3-21-15,-29 8 10 16,-9 8-22-16,4 8 3 15,5 0-87-15,4 30-53 16,-4 18-134-16,12 4-158 16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24.7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995 0 642 0,'0'0'189'16,"0"0"-36"-16,0 0 34 15,0 0-85-15,-261 111-59 16,136-57-29-16,-60 19-14 16,-12 15-113-16,-30 17-898 15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22.86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46 956 130 0,'0'0'473'0,"0"0"-374"0,0 0 32 16,0 0 8-16,0 0-66 15,0 0-18-15,-46 0-29 16,71 0-25-16,21 0 29 15,25 0-24-15,-3 0 1 16,11 0 0-16,-7 0 5 16,-1 0-12-16,4 0 0 15,-33 0-15-15,-21 0-30 16,-12 0-126-16,-9 0-25 16,0-6-139-16</inkml:trace>
  <inkml:trace contextRef="#ctx0" brushRef="#br0" timeOffset="215">335 812 409 0,'0'0'185'0,"0"0"-6"0,0 0-64 16,0 0-12-16,0 0 6 16,0 0-58-16,-83-72-3 15,83 72-48-15,0 17 8 16,0 18-7-16,0 11 0 15,20 7-1-15,-3 4 10 16,0 2 0-16,4-3-8 16,-13-6-2-16,1-4-10 0,-1-6-33 15,9-10-236-15,4-9-230 16</inkml:trace>
  <inkml:trace contextRef="#ctx0" brushRef="#br0" timeOffset="824">839 624 630 0,'0'0'231'0,"0"0"-68"16,0 0 9-16,0 0-67 15,0 0-54-15,0 0 16 0,-25-114-48 16,25 114-18-1,0 5-1-15,0 27 1 0,0 15-1 16,0 10 7-16,0 7-1 16,8 6 16-16,-8-1-18 15,9-4 0-15,-1-7 5 16,5-9 2-16,-5-10-11 16,9-12 0-16,-17-8 6 15,8-11-6-15,-8-8 0 16,0 0 0-16,0 0 16 15,0 0-10-15,0-8 17 16,0-19-23-16,0-7 12 0,0-4-16 16,0-2 4-16,0-3 0 15,0 5-2-15,0 7 11 16,21 4-9-16,-4 6 0 16,8 9-14-16,-4 7 9 15,4 5-10-15,5 0-14 16,-14 0 28-16,-7 19-27 15,-1 3 25-15,1 2-1 16,-9 0 2-16,0 2-10 16,0-3 12-16,-9 1 0 15,-8-4-5-15,1-1 14 16,-5-6-9-16,21-2 0 16,0-1 3-16,0 1-12 15,0 0 9-15,21-3 0 0,21-3 1 16,4-2 8-1,17-3-9-15,-9 0 0 0,9 0-40 16,-25-3-14-16,8-15-70 16,-29-3-83-16,0-9-117 15</inkml:trace>
  <inkml:trace contextRef="#ctx0" brushRef="#br0" timeOffset="1290">1128 109 627 0,'0'0'189'0,"0"0"-28"16,0 0-25-16,0 0-6 16,0 0-73-16,0 0-35 15,-8-107-1-15,46 107-5 16,8 0-14-16,-4 2 26 15,4 14-25-15,-17 11 30 16,5 6-20-16,-5 10-10 16,-3 6 23-16,3 13-21 15,-12 7 7-15,0 3 12 16,-9 3-23-16,13-2 31 16,-13-2-31-16,1 5 3 15,7 1 8-15,-3 0 3 0,-5-2-14 16,1-2-1-1,-1-12 9-15,-8-5-11 0,9-8 2 16,-1-13 0-16,-8-5-5 16,13-9 14-16,-13-4-9 15,0-7 0-15,0-6 8 16,0 3-14-16,0-4 6 16,-13-1 0-16,-21 0-11 15,-12 1 9-15,9 3-32 16,3-6-53-16,13 0-79 15,21 0-93-15,13-13-378 16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34.65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1607 1015 494 0,'0'0'252'16,"0"0"-83"-16,0 0-4 15,8-136-46-15,-24 110-19 16,-1 4-40-16,0 6-26 15,4 8 11-15,-3 8-28 16,16 0-15-16,-9 0-2 16,-20 37-4-16,4 14 4 15,8 14 0-15,-4-4 11 16,21-2-18-16,0-6 7 0,38-4 0 16,25-12-11-1,0-10 16-15,20-17-5 0,-3-10 0 16,-17 0 9-16,-8 0-1 15,-18-19-8-15,-11 1 0 16,-18-3 6-16,-8 1 4 16,0 5-10-16,0 4 0 15,0 9 9-15,0 2-18 16,0 0 9-16,0 2-13 16,0 30 2-16,0 11 8 15,0 3 3-15,55-4 0 16,7-7 4-16,22-11-12 15,-4-14 8-15,-9-10 0 16,-16 0 5-16,-17-5 6 16,-13-30-9-16,-17-10 4 0,5-8-1 15,-13-4 7-15,0 1-12 16,-46 5 0-16,-17 14-6 16,8 7 1-16,1 17 2 15,16 10-18-15,21 3-78 16,17 11-41-16,0 29-26 15,25 8-58-15,13-2-84 16</inkml:trace>
  <inkml:trace contextRef="#ctx0" brushRef="#br0" timeOffset="951">2442 1219 342 0,'0'0'238'16,"0"0"-70"-16,0 0-14 0,0 0-14 15,0 0-40-15,0-139 3 16,0 132-55-16,0 3-7 15,0 4-20-15,0 0-21 16,0 8 0-16,8 21-6 16,1 11 6-16,-1 9-6 15,9-1 6-15,4-8 0 16,4-8 3-16,4-11 3 16,-3-10-6-16,3-8 3 15,-12-3 5-15,0 0 4 16,12-14-9-16,-21-15-2 15,9-5 3-15,-9 1 5 16,1 4-9-16,-9 5 0 16,12 11 7-16,-12 4-12 0,9 7 5 15,-1 2-4-15,1 0-5 16,7 0-3-16,14 11 12 16,-13 4-2-16,12 2 6 15,-4-1-7-15,-8-6 3 16,12 1 0-16,-12-5-5 15,12-6 8-15,-20 0-3 16,16 0 0-16,4-3 12 16,5-16-8-16,-5-5-4 15,-4-1 0-15,-4 4-6 16,5 0 11-16,-18 7-5 16,-8 9 0-16,8 5 5 15,5 0-16-15,-5 0 11 0,18 5-4 16,11 17-11-16,-3 2 19 15,12-3-4-15,0-4 0 16,9-7 7-16,8-4-10 16,-9-6 3-16,-8 0 0 15,-12 0-1-15,-5-9 11 16,5-15-10-16,-13-8 1 16,-4 0 6-16,-1-3 5 15,-16 6-5-15,0 5 24 16,0 10 22-16,0 4-46 15,0 7 16-15,0 3-16 16,0 0-1-16,0 0-12 16,0 37-11-16,0 17 17 0,0 19-8 15,0 6 11-15,0 2-3 16,0-7 0-16,0-1 12 16,13-8-15-16,-13-18 3 15,8-12 0-15,-8-17-2 16,0-12 6-16,9-6-4 15,-9 0 18-15,0-8 5 16,0-27 48-16,0-18-70 16,-9-12 3-16,1-7 1 15,-5-8 0-15,5-3-5 16,-9 1 0-16,0-4 10 16,5 6-14-16,4 10 4 15,8 20 0-15,0 20-12 0,8 19 5 16,38 11-6-16,9 8-4 15,8 39-19-15,-1 18 31 16,-7 5-21-16,-9-1-3 16,-16-7 17-16,-22-14-43 15,-8-8 8-15,0-8-16 16,-38-8-49-16,-25-2-3 16,17-9-80-16,13-2-125 15</inkml:trace>
  <inkml:trace contextRef="#ctx0" brushRef="#br0" timeOffset="1731">4385 1182 332 0,'0'0'199'0,"0"0"-30"16,0 0-9-16,0 0-25 16,0 0-24-16,172-143-5 15,-172 117-28-15,0 4-8 16,0-2-20-16,-38 3-37 15,4 5 15-15,-12 2-28 16,0 12 6-16,0 2-15 16,12 0 2-16,-12 26 7 15,21 20-1-15,4 5 2 16,21 5-5-16,0 1 4 0,38-9 0 16,16-11-11-1,-8-8 11-15,-4-12 0 0,-4-15-2 16,-8-2 12-16,-14 0-5 15,1-13-3-15,-8-17 4 16,-1-2 1-16,-8-2-5 16,0 1-2-16,0 7 7 15,-17 7 1-15,9 8-1 16,-9 6-7-16,9 5-6 16,8 0 0-16,0 24-15 15,0 16 21-15,0 5 0 16,0-2 7-16,16 0-9 15,10-11 2-15,3-5 0 16,-4-11-3-16,-4-8 5 16,-4-8-2-16,8 0 11 0,4-3-8 15,5-23 8-15,4-4-11 16,-1 1 4-16,-3 2 0 16,-5 6-4-16,-3 5 0 15,-5 5 0-15,-5 11 1 16,10 0-4-16,3 0 3 15,4 16-6-15,-3 10-7 16,-5 1 14-16,-4-3-1 16,4 0 0-16,13-7 6 15,4-4-6-15,4-11 0 16,9-2 3-16,8 0 1 16,-17-26-3-16,-9-11-1 0,-20-9 2 15,-8-2 10-15,-9-6-9 16,0 3-3-16,-17 3 6 15,-21 11 27-15,5 13-24 16,12 11 0-16,4 13-9 16,8 9-2-16,1 41 0 15,8 11 2-15,0 3 0 16,8-2-5-16,39-7 5 16,7-9 0-16,-12-11 0 15,4-11-43-15,0-11-56 16,-8-5-111-16,-21-8-182 15</inkml:trace>
  <inkml:trace contextRef="#ctx0" brushRef="#br0" timeOffset="2465">6529 1174 675 0,'0'0'177'0,"0"0"-23"16,0 0 1-16,0 0-59 15,0 0-5-15,0 0-55 16,0-121-19-16,0 121-17 16,0 21-14-16,0 11 14 15,8 12 0-15,22-5 9 16,-5-1-14-16,21-6 5 15,-8-8 0-15,12-11 2 0,-4-13 8 16,9 0-10 0,-1-6 6-16,18-28 2 0,-9-11 4 15,4-9-11-15,-25-5 18 16,-5-2 42-16,-28-7-31 16,-9 1 11-16,0 4-2 15,-46 7-32-15,12 13 39 16,5 16-39-16,12 16 4 15,0 11 3-15,17 11-14 16,0 45-6-16,0 28 2 16,0 20 8-16,0 8-10 15,25 8 6-15,5 3 0 16,-5 3-7-16,-17-1 18 16,1-4-11-16,-9-14 0 0,0-21-27 15,8-30 17-15,13-24-22 16,-4-19 32-16,21-13-12 15,3-16 24-15,35-34-8 16,4-18-4-16,12-9 12 16,-29 2-11-16,-8 0-1 15,-39 4 0-15,-16 9-7 16,-16 7-20-16,-60 10-50 16,-41 11-56-16,-26 4-100 15,-12 6-111-15,-9 3-430 16</inkml:trace>
  <inkml:trace contextRef="#ctx0" brushRef="#br0" timeOffset="2806">6374 702 514 0,'0'0'238'15,"0"0"-88"-15,-80-152-1 16,63 121-15-16,-12 11-79 15,20 12 2-15,1 8-24 16,-1 0-24-16,9 8-13 16,0 22 4-16,0 4 0 15,0-1-3-15,0-4 11 16,9-8-8-16,16-7 0 0,-4-11 10 16,4-3-3-1,-8 0-2-15,12-24-4 0,-12-6 30 16,4 1-27-16,-21 2 21 15,0 3-24-15,0 8 11 16,-29 8-24-16,-17 8-1 16,-9 5-62-16,30 46-74 15,25 21-141-15,63 11-160 16</inkml:trace>
  <inkml:trace contextRef="#ctx0" brushRef="#br0" timeOffset="4026">8014 1074 893 0,'0'0'183'0,"0"0"-17"0,0 0-49 15,0 0-25-15,0 0-68 16,0 0-7-16,0-81-17 15,0 109-14-15,0 9 13 16,17 9 1-16,-9-4 0 16,1 1-3-16,8-9 11 15,-5-4-8-15,5-8 0 0,-9-12 7 16,9-5-4 0,4-5 0-16,-4 0-3 0,0-9 31 15,12-23-25-15,-4-4 34 16,5 1-19-16,-22 7-16 15,9 0 16-15,-9 15-21 16,-8 2 0-16,13 9-8 16,-13 2 8-16,16 0-3 15,1 0-3-15,0 19 0 16,21 2 0-16,-9 0 6 16,-12-4 0-16,8-4-7 15,-4-2 13-15,-4-10-6 16,0-1 0-16,12 0 11 15,-12 0-3-15,0-1-8 16,12-19 0-16,-12-1 1 0,0 3 5 16,-5 1-6-16,-3 10 0 15,7 1 11-15,-7 6-25 16,20 0 13-16,5 6-2 16,12 18-9-16,0 2 9 15,0-2 3-15,9-2 0 16,-1-6 8-16,-12-6-9 15,4-7 1-15,-16-3 0 16,-14 0-4-16,1 0 16 16,-8-18-12-16,-9-15 0 15,0-6 11-15,0-5-14 16,0-1 3-16,-42 3 0 0,-4 4-5 16,-1 11 8-1,1 11-3-15,13 14 0 0,3 2-8 16,14 7 0-16,7 28 3 15,9 13 5-15,0 0-9 16,17 0 12-16,29-7-3 16,0-9 0-16,-4-11 9 15,-4-10-14-15,-21-6 5 16,12-5 0-16,-12 0 7 16,-9-3-1-16,1-18-6 15,-9-3 1-15,0 0 13 16,0 5-16-16,0 8 2 15,0 6 0-15,0 5-5 16,0 0 5-16,0 0-5 16,21 0 1-16,-5 5-3 0,31 15 6 15,-1-5 1-15,-4-2 0 16,-5-2-2-16,10-8 9 16,-22-3-7-16,13 0 2 15,-5-22 9-15,-4-18-1 16,-12-5-10-16,-8-6 0 15,-9 3 19-15,0 5-9 16,-17 16 16-16,0 12-11 16,9 12-6-16,8 3-11 15,0 0 2-15,0 27-12 16,33 15-4-16,13 4 20 16,9 5-4-16,0-3 0 0,-1-3 7 15,-8-7-22 1,-4-6 9-16,4-8-55 0,-16-11 4 15,-5-7-60-15,-17-6-5 16,-8 0-12-16,0-21-13 16,0-20-27-16,0-4 56 15,0-9 87-15,-8 1 26 16,-9 5 10-16,-4 5 46 16,4 16 75-16,1 11-21 15,7 10-12-15,-3 6-26 16,3 6-39-16,1 39-10 15,-9 14-14-15,0 11 3 16,-4 2-3-16,4-3-4 16,-12-5-109-16,21-15-343 15</inkml:trace>
  <inkml:trace contextRef="#ctx0" brushRef="#br0" timeOffset="4994">10746 374 685 0,'0'0'184'0,"0"0"-26"0,-30-139-23 16,-24 99-32-1,-9 3-53-15,-38 5-36 0,-41 4 13 16,-39 7-23-16,-54 10 1 15,-38 3 9-15,-41 0-12 16,-51-2 17-16,-30-4-19 16,-41-2 4-16,-43 1-9 15,-20 4 8 1,-42 8-3-16,-13 3 0 0,-42 5 4 16,-8 24-9-16,-4 1 5 15,20-6 0-15,55-5 5 16,55-6-5-16,71-10 0 15,63-3-4-15,46 0 12 0,25 0-8 16,38-6 0 0,0 4 2-16,17 2-10 0,29 0 8 15,9 21 0-15,54 12-2 16,34-1 1-16,29 8-2 16,46-1 3-16,17 7-1 15,0 2-10-15,8 0 11 16,17 6 0-16,13 12-2 15,-13 15 16-15,5 15-8 16,-13 9 7-16,-1 4-10 16,22 6 37-16,0 2-27 15,25 1 3-15,25-3 3 16,13-5-11-16,8-12 1 16,8-9-9-16,9-9 4 0,0-10-7 15,12-6 3 1,13-8 0-16,38-16 3 0,59-13 7 15,50-21-4-15,79-6-6 16,60-6 4-16,50-18-2 16,37 0-2-16,9 5 0 15,-17 11-6-15,-33 3 13 16,-22 2-7-16,-29-5 0 16,5-5 4-16,-14-6-10 15,10-3 6-15,3 1 0 16,-12 0-3-16,12 4 13 15,-29 8-10-15,-38-6 0 16,-54 2 5-16,-59 0-15 16,-67-6 10-16,-17 1 0 15,-29-1-1-15,-13 0 8 0,-13-2-7 16,-8-3 0-16,-21-6 5 16,-16-8-7-16,3-7 3 15,-20-14-1-15,-22-13 15 16,-24-18-11-16,-9-16 30 15,-17-13-8-15,-46-7-18 16,-8-2 20-16,-5 0-27 16,5 10 8-16,25 17 14 15,4 17-14-15,4 20-1 16,13 8-8-16,-13 6 14 0,-25-1-21 16,-46 5 7-1,-63 6-16-15,-71 13-14 0,-47 16-101 16,-29 11-35-16,30 16-146 15,45 27-753-15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1:40.6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386 206 645 0,'0'0'189'15,"0"0"9"-15,0 0-25 16,0-155-68-16,0 131-26 15,8 8-37-15,22 5-16 16,-14 11-3-16,14 0-17 0,3 0-6 16,14 7 0-16,7 16 11 15,9 1-12-15,0-6 1 16,0-4 0-16,-17-4 2 16,-8-2 2-16,-21 1-4 15,-17 2 0-15,0 9 1 16,-38 10 1-16,-17 5-1 15,-16 5 0-15,8-5 10 16,17-3-4-16,12-6-7 16,13-4 0-16,13 0 6 15,8-7-11-15,0 1 5 16,0-2 0-16,0-4-9 0,17 1 17 16,12-5-8-1,17-4 2-15,0-2 8 0,5 0-3 16,3 0-7-16,-8 0 0 15,-16 0 3-15,-13 0 7 16,-9 0-10-16,-8 3 4 16,0 10 5-16,0 8 11 15,0 6-2-15,0 7-4 16,-17 4 19-16,17 5-31 16,0 5 10-16,0 11-12 15,9 5 13-15,28 7-8 16,-11-4-1-16,-10-4-2 15,-16-7 23-15,0-3-21 0,0-7 14 16,0-6 8 0,-33-2-23-16,-22-9 29 0,-8 1-26 15,-21-6-6-15,-12-3 8 16,-34-3-8-16,4 4-53 16,-8-11-104-16,-1 0-118 15,18-4-362-15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0:52.8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28 992 0,'0'0'193'0,"0"0"-76"16,0 0-9-16,0 0-93 16,0 0-3-16,0 0-12 15,298-31-21-15,-183 31-77 16,1 0-216-16,-14 6-440 16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2:53.7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0 156 746 0,'0'0'186'0,"0"0"-154"15,0 0 120-15,0 0-28 0,282-3-43 16,-119-29-30-16,1-5-47 16,0-1 7-16,-39 11-11 15,-45 14-70-15,-25 13-95 16,-26 0-133-16,-29 8-230 15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2:52.75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0 147 195 0,'0'0'817'15,"0"0"-753"-15,0 0-7 16,0 0 27-16,0 0-22 16,0 0-61-16,109-30-1 15,9 16 13-15,8-1-8 16,21-6 9-16,-22-1-13 15,-24 3 4-15,-21 3 2 16,-42 8-7-16,-22 6-6 16,-16 2 1-16,0 0-107 15,-37 0-35-15,-10 0 4 16,-3 0-21-16,12 5 40 0,1 0 72 16,11 1 52-16,-11-5 18 15,20 6 41-15,-13-5 46 16,14 1-6-16,7 2-20 15,-7 4 1-15,16 8-32 16,0 11-8-16,0 11-11 16,0 13-20-16,0 3 4 15,0 13 2-15,0 1-14 16,0 6 6-16,0-1-6 16,0-7-1-16,0-10 0 15,0-15-9-15,0-9-154 16,0-15-236-16</inkml:trace>
  <inkml:trace contextRef="#ctx0" brushRef="#br0" timeOffset="329">831 544 441 0,'0'0'215'15,"0"0"-92"-15,0 0 10 16,0 0-42-16,0 0-40 15,0 0-51-15,-80-34 5 16,72 53-10-16,8 2 3 16,0-1 2-16,0-5 0 15,8-4-9-15,17-6 9 0,22-5-5 16,-10 0 5-16,10-5 16 16,-22-17-4-16,-9 1 70 15,-3-6-10-15,-13 3-10 16,0 0-16-16,0 5-36 15,-21 1-8-15,-4 4-2 16,-4 6-11-16,12 6-19 16,0 2-103-16,9 0-102 15,8 0-137-15</inkml:trace>
  <inkml:trace contextRef="#ctx0" brushRef="#br0" timeOffset="624">1385 96 752 0,'0'0'181'0,"0"0"-19"0,0 0-7 15,0 0-64-15,0 0-36 16,0 0-4-16,-101-96-49 16,76 122-2-16,-13 27 0 15,0 15 3-15,5 9-9 16,16 3 6-16,-4-5 0 15,13-6 1-15,8-7 1 16,0-14-2-16,29-7 0 16,13-17 4-16,13-14-4 15,8-10 2-15,12 0-1 16,-4 0 1-16,1-16-2 0,-9 0-9 16,-26 5-62-16,-20 8-101 15,-17 3-156-15,-17 0-436 16</inkml:trace>
  <inkml:trace contextRef="#ctx0" brushRef="#br0" timeOffset="822">470 1040 747 0,'0'0'146'0,"0"0"-62"16,0 0 28-16,0 0-10 0,344-57-34 15,-155 17-22-15,4-8-35 16,-4 5-9-16,-46 11-4 16,-51 14-74-16,-38 15-113 15,-54 3-123-15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2:55.03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130 32 714 0,'0'0'154'0,"0"0"-52"16,0 0 16-16,0 0 0 15,0 0-27-15,0 0-78 16,-13-24-12-16,97 24 8 16,34 0-9-16,-9 0 27 15,-13 0-14-15,-12 0 0 16,-38 0 8-16,-4 0-17 16,-12 0 10-16,-22 6-5 15,9 8-3-15,4 6 5 16,-21 15-8-16,8 13 20 15,-8 14 20-15,0 15-36 16,0 17 16-16,-8 8-1 16,-30 2 0-16,13 11 2 0,4 10-24 15,21 14 2 1,0 14 15-16,21-3-9 0,21-14 12 16,4-7-1-16,8-15-14 15,-7-12 20-15,-14-19-18 16,-4-13 1-16,-3-14 10 15,-18-8-16-15,-8-5 7 16,0-6 6-16,0-7-12 16,0-2 15-16,-8-6-12 15,-9-3-2-15,-8-6 9 16,-5-5-9-16,-7 0 0 16,-5-3 3-16,-21-2-3 15,-21-3 1-15,-17 0-5 16,-16 0-21-16,-9 0-33 0,0 0-49 15,25 0-21-15,21 0-98 16,43 0-247-16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2:56.0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96 871 696 0,'0'0'169'0,"0"0"-25"0,0 0-13 16,0 0-16-16,0 0-33 15,0 0-42-15,0-48 0 16,0 48-28-16,-8 0-8 16,-1 21-1-16,-7 20-1 15,-1 6-2-15,17 15 0 16,0 2 3-16,0 1-9 15,33-10 6-15,5-12 0 16,25-13-3-16,-17-20 7 16,9-7-4-16,-22-3 6 15,5-3-3-15,-13-26 12 0,5-11-8 16,-5-11-1 0,-17-8 27-16,13-5-11 0,-21 0 0 15,0 8-8-15,0 8-11 16,-46 13 4-16,-9 14-7 15,-7 7-9-15,-22 12 7 16,21 2-12-16,-9 2-3 16,26 25-30-16,21 13-82 15,17 2-52-15,8 4-175 16</inkml:trace>
  <inkml:trace contextRef="#ctx0" brushRef="#br0" timeOffset="350">1011 341 561 0,'0'0'207'16,"0"0"-109"-16,0 0 53 15,0 0-2-15,0 0-48 16,0 0-34-16,-80-93-25 16,72 93-38-16,-13 37 5 15,-4 28-8-15,-5 31 2 16,-3 13 26-16,12 14-28 0,21 9 10 16,0 1-7-16,0-4 5 15,29-12-9-15,26-18 0 16,7-22-2-16,10-20 1 15,-9-22-61-15,12-20-61 16,-3-15-79-16,7 0-105 16,-7-26-170-16</inkml:trace>
  <inkml:trace contextRef="#ctx0" brushRef="#br0" timeOffset="843">1590 850 503 0,'0'0'200'15,"0"0"-32"-15,0 0-23 16,0 0-29-16,0 0-22 16,0 0-68-16,-88-54-25 15,88 93-2-15,0 21 2 16,0 10 19-16,0 5 9 16,0 2-19-16,0-8 8 15,0-7-16-15,0-11 1 16,-13-12-2-16,13-12 5 15,-8-10-6-15,8-10 0 16,0-7 7-16,0 0-6 16,0 0 8-16,0 0-4 15,0-24 10-15,0-13-13 16,0-6-2-16,8-5 1 0,22-3 3 16,-14 3-4-16,5 13 0 15,4 14 3-15,-16 16-13 16,20 5 5-16,-12 0 0 15,8 11 4-15,5 13-8 16,-14 5 7-16,-7 3-3 16,-9 0 4-16,0 0-7 15,0-2 4-15,0-6 2 16,0 0 0-16,-17-5 4 16,0-6-1-16,17-2-1 15,0-8 0-15,0-2-4 0,9-1 2 16,16 0 1-16,21 0-15 15,17-21-68-15,21-27-103 16,-5-13-179-16</inkml:trace>
  <inkml:trace contextRef="#ctx0" brushRef="#br0" timeOffset="4124">2043 16 325 0,'0'0'177'0,"0"0"-51"16,0 0-6-16,0 0-39 0,0 0-12 15,0 0-20 1,-46-16-44-16,46 53 10 0,29 17 19 16,13 20-14-16,21 17 34 15,4 14-1-15,-4 15-28 16,-8 13 13-16,-38 14-37 15,-17 11 18-15,-9 2-10 16,-54-5-5-16,-29-10 1 16,-9-19-5-16,-25-8-24 15,0-15-148-15,9-14-439 16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3:01.2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0 227 427 0,'0'0'169'15,"0"0"-50"-15,0 0 3 16,0 0-48-16,0-137-18 15,55 105-27-15,-9 11 1 16,9 2 9-16,8 11-32 16,-9 8 16-16,-8 0-3 15,-12 0-18-15,-5 0 20 16,5 0-14-16,-13 10 9 16,-5 7 17-16,1 12-24 15,4 19 15-15,-4 16 10 16,0 19-5-16,4 29 21 0,-13 23-17 15,9 14 8-15,0 16 26 16,4 4-55-16,-13 8 4 16,9 7 3-16,-9 6-11 15,5 5 18-15,-5 11-20 16,-8 10 3-16,0-8 15 16,0-7-22-16,9-18 15 15,-9-28-3-15,16-14-15 16,-7-14 19-16,-1-18-16 15,13-18-1-15,-12-20 7 0,-9-12-3 16,0-19-5 0,0-13 0-16,0-13 4 15,0-9 3-15,-17-5-7 0,-29 0 2 16,-38 0-3 0,-4-14-16-16,-13-15-29 0,13-9-42 15,21-10-27-15,42-7-12 16,25-10-86-16,8-1-241 15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3:01.68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116 777 492 0,'0'0'210'15,"0"0"-93"-15,0 0 2 16,0 0 3-16,0 0-15 16,0 0-44-16,-30-43-56 15,14 78 16-15,-10 13-8 16,5 7-5-16,5 8 7 15,16 4-14-15,0 0 7 16,16-3-10-16,39-11 5 16,8-15 2-16,0-17-7 15,-9-14 0-15,1-7 16 16,-1-4-15-16,1-31 42 0,-17-8 20 16,-13-5-25-16,-17-5 4 15,-8-6-30-15,0-3-3 16,-42 3-3-16,-12 11-6 15,-22 12-1-15,5 10-10 16,16 13-57-16,9 9-14 16,38 1-50-16,8-1-109 15,8-3-215-15</inkml:trace>
  <inkml:trace contextRef="#ctx0" brushRef="#br0" timeOffset="309">758 66 513 0,'0'0'333'15,"0"0"-210"-15,0 0 34 16,0 0-21-16,0 0-65 16,0 0-18-16,-9-66-37 15,9 103-13-15,0 32 15 16,0 30 1-16,17 21 13 15,0 11-10-15,4 9-16 0,-4-2 17 16,-9-3-23 0,9-13 1-16,12-17 4 15,5-22 3-15,12-25-8 0,8-23 0 16,1-17-42-16,8-18-35 16,21 0-46-16,-4-28-69 15,12-18-104-15,-21-8-404 16</inkml:trace>
  <inkml:trace contextRef="#ctx0" brushRef="#br0" timeOffset="691">1437 721 527 0,'0'0'206'0,"0"0"-71"15,0 0 28-15,0 0-50 0,0 0-24 16,0 0-35-16,-21-37-31 15,21 37 6-15,21 10-16 16,5 20 8-16,-1 8 15 16,4 10-27-16,-20 2 22 15,-1 1-20-15,0-7-10 16,-8 1 10-16,13-14-11 16,-13-10 0-16,0-10 0 15,0-8 3-15,8-3-3 16,9 0 6-16,8-16-4 15,5-19 12-15,-5-2-14 16,4-6 0-16,-4 5 1 16,5 10 6-16,-13 5-7 0,-1 13 0 15,-3 5-1-15,4 5-7 16,-9 0 2-16,21 3-20 16,-12 15-44-16,8 2-92 15,-4-5-100-15,13-6-141 16</inkml:trace>
  <inkml:trace contextRef="#ctx0" brushRef="#br0" timeOffset="874">2113 801 110 0,'0'0'567'0,"0"0"-458"15,0 0-6-15,0 0-12 16,0 0-42-16,0 0-2 0,92-11-32 15,-37 11-13-15,-1 0 4 16,9-4-6-16,-21-5-39 16,-4-4-205-16,-9-3-245 15</inkml:trace>
  <inkml:trace contextRef="#ctx0" brushRef="#br0" timeOffset="1365">2549 504 563 0,'0'0'192'0,"0"0"-57"16,0 0 28-16,0 0-33 0,0 0-34 15,0 0-66-15,-8-21-24 16,16 56 21-16,9 16-9 16,-8 11 20-16,-1 1-1 15,-8 7-21-15,0 0 11 16,0-7-25-16,0-6-1 15,0-11 9-15,0-17-8 16,0-13-2-16,0-11 1 16,0-3 6-16,0-2-1 15,0 0-3-15,0-10 1 16,0-19-1-16,0-9 4 16,0-5-7-16,21 0 0 15,4-2 1-15,-8 6-7 0,12 9 6 16,-12 10-7-16,12 10 4 15,-12 7-12-15,8 3 9 16,-4 0-2-16,-4 9-6 16,0 15 11-16,-4 6-1 15,-13 1 4-15,0 2-5 16,0-2 8-16,0-1-3 16,0-6 0-16,0-3 3 15,0-5-5-15,0 0 2 16,0-5 0-16,25-5-4 15,29-6 4-15,18-3-21 16,20-35-98-16,-12-10-130 16,4-8-91-16</inkml:trace>
  <inkml:trace contextRef="#ctx0" brushRef="#br0" timeOffset="1613">3053 159 694 0,'0'0'165'0,"0"0"-49"0,0 0-4 15,0 0-19-15,0 0-7 16,0 0 2-16,256 177-15 16,-193-97-28-16,-9 12 3 15,-20 6-23-15,-21 9-10 16,-13 5 6-16,0 4-18 0,0-7 0 15,-38-10-3-15,0-13-26 16,-4-22-59-16,-4-24-143 16,0-21-299-16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3:04.4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80 0 627 0,'0'0'230'0,"0"0"-156"16,0 0 32-16,0 0 6 15,0 0-23-15,0 0-76 16,0 0-13-16,-80 3 0 16,80 35-5-16,8 7 5 15,9 6 2-15,4 2 5 16,-4 1-6-16,21-6-1 15,-13-2 0-15,21-7-1 16,0-12 7-16,-4-8-6 16,4-11 0-16,-8-8 5 15,0 0 2-15,-13 0-2 0,-8-19-1 16,-9-10 17 0,5-1-17-16,-5-2 49 0,-8 3-14 15,8 5-24-15,-8 2 10 16,0 7-11-16,0 6-6 15,-8 1 6-15,0 8-14 16,-5-3-2-16,5 3 2 16,8 0-6-16,0 0-2 15,0 0 8-15,0 0-1 16,0 0-9-16,8 6 6 16,30 8 4-16,8-1 0 15,17 2 6-15,-9 2-8 0,1-4 2 16,-21 4 0-16,-5-2-6 15,-21-1 10-15,1 2-4 16,-9 6 0-16,0-2-2 16,-9 7-4-16,-54 2-57 15,0 4-137-15,-8-4-197 16</inkml:trace>
  <inkml:trace contextRef="#ctx0" brushRef="#br0" timeOffset="481">453 1308 730 0,'0'0'125'15,"0"0"11"-15,0 0-10 16,0 0-36-16,0 0-40 16,0 0-47-16,0-21-3 15,-21 47-1-15,4 15 1 16,0 2 1-16,17-1 1 0,0 1-2 15,26-8 0-15,20-11 5 16,8-11 0-16,1-11-5 16,-1-2 1-16,-7-5 18 15,7-27-17-15,-20-14 55 16,-5-10 10-16,-12-7-20 16,-17-7 2-16,0-3-19 15,0 16-20-15,-38 7 5 16,-4 16-12-16,-25 13-3 15,-4 10 0-15,8 11-20 16,0 0 10-16,38 12-93 16,12 21-59-16,13 5-77 0,13-9-244 15</inkml:trace>
  <inkml:trace contextRef="#ctx0" brushRef="#br0" timeOffset="751">1166 680 624 0,'0'0'247'0,"0"0"-101"15,0 0 12-15,0 0-12 16,0 0-75-16,0 0-32 16,-8-115-39-16,0 154-4 15,-1 37 4-15,-3 25 2 0,3 14 11 16,9 3 3-16,0-4-12 15,21-1 4-15,21-14-8 16,4-22 0-16,-8-26-6 16,8-24-36-16,5-22-82 15,16-5-42-15,-4 0-78 16,8-32-82-16</inkml:trace>
  <inkml:trace contextRef="#ctx0" brushRef="#br0" timeOffset="1186">1737 1097 280 0,'0'0'273'16,"0"0"-140"-16,0 0 15 0,0 0 5 16,0 0-24-16,0 0-40 15,-71-115-52 1,71 128-27-16,-13 30-6 0,5 13-4 16,8 8 24-16,0 3-21 15,0-5 6-15,0-11-8 16,0-14 5-16,0-13-2 15,0-16-4-15,0-8 0 16,0 0 10-16,0 0-5 16,0-14 14-16,0-17-6 15,0-15-10-15,21-5 5 16,-5-3-4-16,10 6-2 16,11 9-2-16,-11 12 1 15,3 10-1-15,-21 10 0 16,9 7-7-16,4 0 5 0,-4 10-8 15,-9 22-3-15,-8 7 9 16,0 0 0-16,0 3 4 16,0 2 0-16,0-10 5 15,-17-7-6-15,17-11 1 16,0-10 0-16,0-2-6 16,0-4 3-16,47 0-13 15,16 0-5-15,16-21-77 16,22-21-100-16,-13-9-151 15</inkml:trace>
  <inkml:trace contextRef="#ctx0" brushRef="#br0" timeOffset="1433">2404 538 462 0,'0'0'211'0,"0"0"-75"15,0 0 25-15,0 0-10 16,0 0-62-16,0 0-70 15,-126-75-19-15,156 126 3 16,12 21 0-16,12 11 33 16,-8 10-6-16,0 4 5 15,-20 2-12-15,-14-3-16 16,-12 0 6-16,0-5-10 16,-46-2-3-16,-8-9 1 15,-18-17-1-15,18-9-10 0,-1-16-99 16,26-12-136-16,29-17-172 15</inkml:trace>
  <inkml:trace contextRef="#ctx0" brushRef="#br0" timeOffset="1623">2824 1062 582 0,'0'0'91'15,"0"0"-38"-15,0 0 16 16,0 0-36-16,243-3-32 0,-172 3 6 16,1 0-7-1,-34 0-72-15,-13 0-189 0</inkml:trace>
  <inkml:trace contextRef="#ctx0" brushRef="#br0" timeOffset="1809">3013 944 377 0,'0'0'254'0,"0"0"-140"0,0 0 18 15,0 0-34-15,0 0-91 16,0 0 0-16,-30 86 30 16,30-27-25-16,0 7 5 15,0 4-14-15,0-1-1 16,0-7-4-16,0-17-148 0,13-10-267 15</inkml:trace>
  <inkml:trace contextRef="#ctx0" brushRef="#br0" timeOffset="2140">3625 990 625 0,'0'0'189'16,"0"0"-51"-16,0 0 13 15,0 0-35-15,0 0-79 16,0 0-24-16,-42-21-13 16,30 58 0-16,3 11 5 0,9 5-4 15,0-5-1-15,0-2 4 16,30-14 2-16,3-13-2 16,22-14 0-16,-9-5 0 15,8-2 36-15,-16-32 12 16,4-13 6-16,-21-1-5 15,-21-5-37-15,0-1 15 16,-38 4-31-16,-41 6 1 16,-5 9-9-16,-4 14 4 15,33 11-18-15,26 10-48 16,29 0-78-16,12 0-115 16,51 0-235-16</inkml:trace>
  <inkml:trace contextRef="#ctx0" brushRef="#br0" timeOffset="2432">4204 308 854 0,'0'0'172'0,"0"0"-27"0,0 0 13 16,0 0-62-16,0 0-70 15,0 0-12-15,-96 32-8 16,87 40 1-16,-3 16 22 0,-5 12-19 16,17 4-1-16,-8-1 4 15,-1 2-6 1,9-11-5-16,0-14-2 0,0-12-5 16,17-21-10-16,37-15-62 15,9-10-36 1,17-18-35-16,21-4-96 0,-17 0-157 15</inkml:trace>
  <inkml:trace contextRef="#ctx0" brushRef="#br0" timeOffset="2784">4548 941 358 0,'0'0'259'16,"0"0"-109"-16,0 0 12 0,0 0-4 15,0 0-29-15,0 0-57 16,-79-114-30-16,79 114-42 15,0 21 0-15,0 14-2 16,0 7 4-16,0 2-2 16,-9-6 6-16,9 1 0 15,0-5-4-15,0-4-2 16,0-9 4-16,0-7-4 16,0-5 0-16,0-9 0 15,17 0 8-15,21-7-5 16,4-19 12-16,12-6-14 15,-8 0 4-15,9 2-2 16,-17 9-3-16,-5 5 0 16,-12 9-1-16,-4 7 2 0,0 0-4 15,4 0 1-15,-4 4-32 16,8 15-40-16,-4-1-76 16,4-1-110-16,-8-8-131 15</inkml:trace>
  <inkml:trace contextRef="#ctx0" brushRef="#br0" timeOffset="2942">5111 1011 468 0,'0'0'147'0,"0"0"-35"16,0 0-38-16,0 0-53 15,0 0-21-15,0 0 5 0,209-51-5 16,-183 49-39-1,11 2-142-15,-28-3-294 0</inkml:trace>
  <inkml:trace contextRef="#ctx0" brushRef="#br0" timeOffset="3448">5534 696 481 0,'0'0'241'0,"0"0"-111"16,0 0 36-16,0 0-19 15,0 0-51-15,0 0-46 16,0-93-26-16,0 105-24 0,0 31 0 16,-8 19 13-1,-17 10-5-15,-5 0 19 0,5-2-20 16,-13-9 0-16,13-6-1 16,13-5 0-16,-5-16-3 15,9-7-3-15,8-14 3 16,0-10-5-16,0-3 7 15,0 0-2-15,0 0 21 16,0-22-11-16,16-9-1 16,5-4-2-16,4 0-5 15,13 3-1-15,-13 0-4 16,13 5 0-16,-4 8-2 16,12 6-1-16,-8 6 3 15,8 7-1-15,-21 0-10 16,-8 0 9-16,4 10-9 0,-21 5-1 15,0 7 11-15,0 2-16 16,0 0 17-16,0 0 0 16,0-5-3-16,-9-3-1 15,9-5 4-15,0-6 0 16,0 1-4-16,0-6 2 16,9 0-14-16,33 0-25 15,33-14-39-15,-3-15-25 16,7-9-57-16,-16-2-29 15,-8-5-45-15,-9-3-199 16</inkml:trace>
  <inkml:trace contextRef="#ctx0" brushRef="#br0" timeOffset="3684">5887 294 534 0,'0'0'204'15,"0"0"-59"-15,0 0-4 16,0 0-8-16,0 0-11 15,0 0-53-15,-55-97-5 16,55 97-12-16,0 0-36 16,21 36-11-16,13 31-1 15,12 30 5-15,17 14 16 16,0 18-23-16,-17 2 8 16,-17-11-10-16,-20-5 7 15,-9-8-19-15,-21-11-22 0,-34-5-86 16,-16-8-142-16,-30-5-735 15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3:08.91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781 1499 754 0,'0'0'143'16,"0"0"-47"-16,0 0 50 16,0 0-75-16,0 0-69 15,0 0 18-15,235-2-10 16,-84 2 27-16,12 0-4 15,-16 0-25-15,-29-13 9 16,-47 2-16-16,-37 0-1 16,-22 1 19-16,-12-2-17 0,0-6 23 15,-12-3-25-15,-22-6 8 16,-29 3-13-16,8-3 5 16,-7 6 0-16,7-1-5 15,9 6 13-15,8 5-8 16,21 4 0-16,0 4 8 15,17 3-9-15,0 0 1 16,0 0-1-16,17 0-4 16,38 16 4-16,25 16 1 15,20 8 11-15,1 6-2 16,0 2 36-16,-38 0-26 16,-9 0-13-16,-37 0 2 15,-17-2-5-15,0 2-3 0,-38-3 0 16,-16-4-13-1,-1-7-38-15,13-8-85 0,21-4-124 16,4-6-230-16</inkml:trace>
  <inkml:trace contextRef="#ctx0" brushRef="#br0" timeOffset="388">2732 1277 791 0,'0'0'259'0,"0"0"-127"0,0 0 37 16,0 0-51-16,0 0-73 15,0 0 0-15,-9-77-45 16,1 112 10-16,0 21-11 16,-1 21 5-16,9 15-4 15,0 4 0-15,0 2 8 16,42-9-6-16,13-23-2 15,8-20 0-15,12-24-2 16,5-22 10-16,12 0-8 16,-12-30 12-16,0-21-11 15,-5-13 32-15,-20-8-8 16,-22-11-2-16,-24-8 11 16,-9-5-32-16,-26 2 6 15,-45 11-8-15,-30 14-6 16,9 20 3-16,12 21-16 0,17 19-14 15,26 9-20-15,12 11-62 16,4 25-65-16,21 5-100 16,0-3-308-16</inkml:trace>
  <inkml:trace contextRef="#ctx0" brushRef="#br0" timeOffset="704">3928 445 997 0,'0'0'153'0,"0"0"-12"0,0 0 0 16,0 0-65-16,0 0-56 15,0 0-1-15,-72 100-11 16,51 4 20-16,4 19 7 15,-12 14-26-15,4 7 22 16,-4 3-13-16,20 3-16 16,9-11 14-16,0-11-16 15,55-10 0-15,37-22 2 16,-4-19 5-16,13-21-14 16,16-21-12-16,1-26-104 15,16-9-76-15,-4-29-285 0</inkml:trace>
  <inkml:trace contextRef="#ctx0" brushRef="#br0" timeOffset="1168">4595 1419 808 0,'0'0'134'16,"0"0"3"-16,0 0-10 15,0 0-20-15,0 0-33 16,0 0-25-16,8-93 1 0,13 87-26 16,-13 5-13-16,18 1 2 15,3 0-7-15,-4 0-6 16,5 17 0-16,-14 13-1 16,-7 6-6-16,12 16 7 15,-21 4 0-15,0 11-6 16,0-5 12-16,0-9-6 15,-13-13 0-15,-4-16 6 16,17-14-4-16,0-10 0 16,0 0 1-16,0-17 21 15,0-33-21-15,0-10 8 16,30-8 3-16,-5 2-11 16,0 7 17-16,4 14-19 15,9 10 4-15,-13 16-9 16,5 8 4-16,-5 11-1 0,13 0 1 15,-5 11-12-15,-3 21 4 16,-5 11 5-16,4 4 3 16,-20 3-4-16,-9-3-26 15,0-9-61-15,0-6-87 16,0-24-224-16</inkml:trace>
  <inkml:trace contextRef="#ctx0" brushRef="#br0" timeOffset="1439">5258 646 822 0,'0'0'208'0,"0"0"-76"15,0 0 22-15,0 0-75 16,0 0-64-16,0 0 20 15,268 190 34-15,-159-90-36 16,-8 6 1-16,-30 7 12 16,-8 9-27-16,-33 10 7 15,-22 12-3-15,-8 5-21 16,-46 2 14-16,-63-1-16 16,-42-7-87-16,-21-22-235 15</inkml:trace>
  <inkml:trace contextRef="#ctx0" brushRef="#br0" timeOffset="18256">6315 120 294 0,'0'0'266'16,"0"0"-151"-16,0 0-32 15,0 0 23-15,0 0-38 16,-273-27-17-16,139 25 0 16,-55 2-39-16,-29 0 14 15,-25 0-14-15,-22 0-6 16,5 0 13-16,-4 2-10 16,4-2-8-16,-5 2 10 15,22-2-4-15,8 3-7 0,17 3 0 16,8-5 3-16,30 3-8 15,8 2 5-15,-9-1 0 16,-8-3-8-16,1 1 3 16,15 3 5-16,35-6 0 15,41 2 3-15,26 1-9 16,25 2 6-16,17-2 0 16,12 5-7-16,0 0 9 15,-12 6-2-15,-26 7 0 16,-8 3 2-16,0-3-13 15,0-2 11-15,9-6 0 16,8-2-2-16,12 1 12 0,-4-2-10 16,1-6 0-1,3 6 5-15,-4-6-10 16,5-1 5-16,3 0 0 0,5 1-8 16,-4-1 17-16,12 0-9 15,0 0 0-15,-12-1 3 16,4 1-14-16,-5 3 11 15,-8-1 0-15,13 3-4 16,0 0 11-16,4-5-7 16,4 2 0-16,9-5 7 15,-13 3-12-15,13-1 5 16,-9-2 0-16,0 3-7 16,9-3 15-16,8 0-8 15,-13 0 0-15,13 0 6 16,0 0-13-16,0 2 7 0,0-2 0 15,0 0-9-15,0 3 14 16,0 0-5-16,0 0 0 16,0-3 2-16,0 5-10 15,0 0 8-15,0 14 0 16,0 8-2-16,0 11 17 16,-8 7-1-16,-9 8 3 15,0 14-12-15,-4 8 13 16,-4 21-2-16,-13 11-10 15,5 5 26-15,-5 6 3 16,21-6 1-16,-4 10-30 16,13 5 4-16,-1-2 14 15,1-4-10-15,-9-22-6 0,-4 0 15 16,4-5-19-16,1 4 10 16,-14-4 9-16,-3 2-22 15,-5-8 21-15,8-5-22 16,-3-5 2-16,12-12 4 15,13-13 3-15,-1-9-9 16,9-12 0-16,0-8 6 16,0-3-9-16,9-8 3 15,-1-2 0-15,13-2-4 16,-4-7 13-16,12 1-9 16,-4-3 0-16,13 0 9 15,-4 0-8-15,20 0-1 16,9 0 0-16,0 0-4 15,29 0 12-15,1 0-8 0,12-3 0 16,4-10 5-16,16 2-6 16,-7-2 1-16,20 4 0 15,5-1-4-15,21 5 10 16,25-4-6-16,46 1 0 16,37 1 6-16,18-4-11 15,29-5 5-15,-21 0 0 16,-21-3-7-16,-30 0 12 15,-41 4-5-15,-34-2 0 16,-25 4 6-16,4 2-8 16,-4-2 2-16,8-1 0 15,4 1-2-15,-4 2 7 0,9 0-5 16,8-2 0-16,0 2 9 16,-21-2-17-16,-12 0 8 15,-22 5 0-15,-29 3-8 16,-4-1 12-16,-4 3-4 15,-9-3 0-15,5 4 6 16,-5 0-11-16,-16-3 5 16,-1-1 0-16,-20 1-3 15,-5-4 10-15,-4 2-7 16,-4-4 0-16,-4-2 9 16,-8-1 5-16,-1 1 7 15,0 2-7-15,-8 1 11 16,9 2-20-16,3-6 3 0,-3 4-7 15,-1-7 9-15,-8 1-2 16,8-8-8-16,-8-5 1 16,0-12 13-16,0-9-7 15,0-14-1-15,0-14-6 16,0-10 11-16,-8-11-14 16,8-8 3-16,0-3 0 15,-8-5 0-15,-1 2 12 16,-12 6-4-16,5-1 15 15,7 1-22-15,-8-1 38 16,-4-4-27-16,5 0-12 16,-14 5 13-16,5 3-5 15,-13 5-8-15,13 5 0 0,-13 14 13 16,13 11-15-16,4 7 2 16,4 17 0-16,9 2 1 15,0 11 5-15,8 8-6 16,0 9 0-16,0 6 9 15,0 6-19-15,0 3 10 16,0 0 0-16,0 0-15 16,0 0 9-16,0 0 6 15,0 0-1-15,0 0 6 16,0 0-16-16,0 0 11 16,0 0 0-16,0 0-14 15,0 0 12-15,0 0 2 0,0 0 0 16,0 0-47-16,0 0-10 15,-17 0-63-15,-38 16-87 16,-29 4-96-16,-16-5-573 16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4:49.3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1665 1391 462 0,'0'0'145'16,"0"0"-40"-16,0 0 13 16,0 0 2-16,0 0-27 15,0 0-17-15,0 0-9 0,0 0-27 16,-155 15 4-16,155-15-1 15,0 0-16-15,0 0 16 16,0 0-15-16,0 0-8 16,9-15 8-16,7-4-24 15,14 0-3-15,-13 3 2 16,-1-1 3-16,5 2-1 16,-12 1-5-16,7 5 1 15,5-1-3-15,-21 5 5 16,0 3-3-16,0 2 0 15,0 0-2-15,9 0-4 16,-9 0 3-16,0 24-2 16,0 16-2-16,0 10 10 0,0 7-3 15,0 4 0-15,0 0 6 16,0-2-8-16,0-5 2 16,0-6 0-16,8-5-2 15,1-14 3-15,-9-5-1 16,0-13 0-16,0-3 7 15,0-2-7-15,0-4 2 16,-26 1-2-16,-20-3 7 16,-8 0-3-16,16 0-4 15,4 0 0-15,5 0 5 16,12 0-4-16,9 0-1 16,8 0 1-16,0 0-7 0,0 0 3 15,0 0-3 1,8 0-3-16,47-5-24 0,8-9 32 15,8-2-17-15,21-3-44 16,-12-2-32-16,-9 2-88 16,-16 3-65-16,-17 3-119 15</inkml:trace>
  <inkml:trace contextRef="#ctx0" brushRef="#br0" timeOffset="419">2362 1492 627 0,'0'0'186'16,"0"0"-54"-16,0 0 9 16,0 0-41-16,0 0-28 15,0 0-24-15,-38-43-34 16,30 43-3-16,-1 26-11 15,-3 12 1-15,12 7-4 16,0-1 5-16,0-1-2 16,29-4 0-16,9-7-2 15,-4-7 2-15,20-9 0 16,-8-11 1-16,0-5 4 16,-4 0-3-16,5-16 18 15,-1-17 33-15,-9-1-8 0,-11-9 1 16,-10 0-13-16,-16-2-17 15,0 2 15-15,0 3-23 16,-42 7-1-16,-12 9-7 16,-1 12 2-16,1 9-6 15,8 3 2-15,-1 0-38 16,31 29-32-16,16 11-81 16,0-3-153-16,46-9-332 15</inkml:trace>
  <inkml:trace contextRef="#ctx0" brushRef="#br0" timeOffset="1251">5110 1401 602 0,'0'0'150'0,"0"0"-36"15,0 0 27-15,0 0-53 16,0 0-22-16,0 0-19 16,63-60-38-16,-8 60 10 15,-1 0-8-15,1 0-7 16,-1 7 10-16,1 13-14 15,-13 8 0-15,-21 3 3 16,-13 4 3-16,-8 6-6 16,0-1 6-16,-29-1-1 0,-13 2 4 15,-13-9-9-15,9-8 0 16,30-11-3-16,3-7 5 16,13-6-4-16,0 0 2 15,13 0-19-15,28 0 19 16,14-16 3-16,0-6-3 15,-1-4 12-15,1 4-8 16,-26 1 6-16,5 8 11 16,-26 4-9-16,13 4 18 15,-21 5-23-15,8 0-6 16,1 0-2-16,8 0 2 16,4 8-1-16,-5 13 0 15,1 7 4-15,4 1-5 0,4-3 1 16,0 1 0-1,13-6-3-15,8-8 5 0,0-7-2 16,17-6 0-16,9 0 6 16,-1-24 1-16,-8-6 18 15,-8-7 22-15,-26 0 4 16,-4-6-29-16,-25 0 17 16,0 0 1-16,-17 4-29 15,-29 7 13-15,-17 8-24 16,0 7 0-16,9 11-5 15,-1 6 3-15,1 0-5 16,28 17-19-16,-3 20-73 16,29 3-29-16,0-5-124 0,29-5-254 15</inkml:trace>
  <inkml:trace contextRef="#ctx0" brushRef="#br0" timeOffset="1987">9344 1219 636 0,'0'0'144'0,"0"0"-21"15,0 0-7-15,0 0-15 0,0 0-38 16,0 0-60-16,17-3 26 16,37 3-13-16,-7 0-5 15,-1 0 8-15,-4 0-17 16,-5 0 2-16,-20 0-4 15,4 6 7-15,-21 9-9 16,0 6 2-16,0-1 0 16,0 1 6-16,-12 4-2 15,-14-1-4-15,10-4 1 16,-5 0 7-16,21-5-8 16,-9-1 0-16,9-4 0 15,0 1-5-15,0-2 1 0,17 2 4 16,21-4-2-16,0 1 3 15,-5 1-3-15,5 1 2 16,0 1 0-16,-13 2-4 16,4 0 11-16,-12 6-7 15,-9 0 0-15,-8 2 7 16,0 0 0-16,-8 0-6 16,-38-1-1-16,0-5 17 15,-9-1-17-15,13-5 5 16,-4-5-5-16,8-1-8 15,21-3-23-15,9 0-79 16,8 0-33-16,25-24-31 0,38-26-270 16</inkml:trace>
  <inkml:trace contextRef="#ctx0" brushRef="#br0" timeOffset="2295">10120 1313 450 0,'0'0'207'16,"0"0"-20"-16,0 0-2 15,0 0-53-15,0 0-48 16,0 0-10-16,9-24-49 16,-9 24-1-16,0 0-17 15,0 10-2-15,0 15 11 16,0 1-15-16,0 1 2 16,29 4 13-16,5-1-16 0,12 3 1 15,0-1-1 1,8-3 9-16,-20 0-6 0,4-2-3 15,-9-3 0-15,-12 0-2 16,-9-5 2-16,-8-3 0 16,0-3 0-16,0-2-14 15,-37-3-2-15,-18-2-45 16,5-6-90-16,-5 0-29 16,1 0-69-16,-1-25-55 15</inkml:trace>
  <inkml:trace contextRef="#ctx0" brushRef="#br0" timeOffset="2455">10049 1318 446 0,'0'0'193'15,"0"0"-38"-15,0 0-46 16,0 0-27-16,206-60-55 16,-114 56-20-16,0 4-7 15,-12 0-2-15,-34 8-158 16,-21 0-667-16</inkml:trace>
  <inkml:trace contextRef="#ctx0" brushRef="#br0" timeOffset="3766">14690 1179 762 0,'0'0'164'0,"0"0"-26"16,0 0-8-16,0 0-49 16,0 0-18-16,0 0-48 15,-109-27-11-15,100 64-8 16,1 11 8-16,8 9-4 15,0 4 0-15,0-1 5 16,42-7-12-16,4-11 7 16,17-15 0-16,8-13 5 15,5-12-4-15,-5-2 21 16,-16 0 32-16,-9-24-9 16,-13-6 12-16,-12-7-22 0,-4-5-2 15,-17-6 15 1,0-6-31-16,-8 1 0 0,-38 1-14 15,-17 15 7-15,8 11-20 16,17 17 2-16,13 9-54 16,25 6-31-16,0 32-116 15,17 7-131-15,54 3-453 16</inkml:trace>
  <inkml:trace contextRef="#ctx0" brushRef="#br0" timeOffset="4448">18118 1082 446 0,'0'0'197'15,"0"0"-56"-15,0 0-4 16,0 0 0-16,0 0-59 0,0 0-22 16,-55-21-21-1,55 21-25-15,9 0 7 0,28 0-16 16,5 0 13-16,26 0 14 16,-18 0-22-16,-12 6 8 15,-1-1 0-15,-20 1-14 16,0 1 15-16,-17 2-13 15,8 1-1-15,-8 6 16 16,0 5-15-16,0 6 12 16,0 11 8-16,0 4-14 15,0 6 15-15,-8 4-20 16,0 1 1-16,-1-7-5 16,9-4 1-16,0-7-46 15,0-8-67-15,0-9-105 16,25-9-120-16,22-9-177 0</inkml:trace>
  <inkml:trace contextRef="#ctx0" brushRef="#br0" timeOffset="4860">18894 1246 648 0,'0'0'178'16,"0"0"-56"-16,0 0 30 15,0 0 3-15,0 0-75 16,0 0-22-16,55-131-5 16,-55 126-29-16,0 5 8 0,0 0-15 15,0 0-13-15,0 0-2 16,0 0-2-16,0 0 0 16,0 16-4-16,0 5 11 15,0 0-8-15,0 9 1 16,0-1-1-16,29 3-7 15,5 3 9-15,20-3-1 16,17 3 4 0,-8-3 3-16,5-3-6 0,-14-2-1 15,-20-5 1-15,-18-4-3 16,5-4 2-16,-21-4 0 16,0-2-2-16,0 0-12 15,-29-3 4-15,-26-2-20 16,-7-3-44-16,7 0-31 0,0 0-69 15,13-10 2-15,5-14-4 16,-1-8-22-16,13-9-107 16</inkml:trace>
  <inkml:trace contextRef="#ctx0" brushRef="#br0" timeOffset="4906">18894 1246 320 0</inkml:trace>
  <inkml:trace contextRef="#ctx0" brushRef="#br0" timeOffset="4995">18894 1246 320 0,'55'-46'205'0,"-55"25"-28"0,8 0-20 0,13-2-35 16,-4 6-12-16,8-2-43 15,29 0-51-15,9 6-16 16,21 7-3-16,17 6-57 0,4 0-163 16,25 0-284-16</inkml:trace>
  <inkml:trace contextRef="#ctx0" brushRef="#br0" timeOffset="3247">13540 1258 25 0,'0'0'523'0,"0"0"-350"0,0 0-29 15,0 0 19-15,0 0-63 16,0 0 0-16,17-76-15 16,-17 70-38-16,0 4 8 15,0 2-25-15,0 0-12 16,0 0-3-16,0 0-12 16,0 0-3-16,0 2 0 15,0 17-5-15,0 5-1 16,0 5 6-16,38 1 0 15,-1 2-7-15,14-1 9 0,-5 0-2 16,8-2 0-16,-7-5 6 16,-10-2-8-16,-12 2 2 15,-8-9 0-15,-4 4-5 16,-13-3 9-16,0 0-4 16,-13 0 0-16,-41-2-10 15,3-3 8-15,-16-4-24 16,13-1-32-16,3-6-13 15,5 0-67-15,17 0-30 16,12-9 13-16,9-20-25 16,8-8 20-16,0-6-136 15</inkml:trace>
  <inkml:trace contextRef="#ctx0" brushRef="#br0" timeOffset="3290">13540 1258 262 0</inkml:trace>
  <inkml:trace contextRef="#ctx0" brushRef="#br0" timeOffset="3367">13540 1258 262 0,'8'-52'166'0,"1"33"-47"0,29 3-17 0,-13 6-10 0,38 1-61 15,12 4-19-15,13-1-12 16,5 4-1-16,7 2-17 16,-28 0-161-16</inkml:trace>
  <inkml:trace contextRef="#ctx0" brushRef="#br0" timeOffset="5842">22104 1056 760 0,'0'0'179'0,"0"0"-54"15,0 0 13-15,0 0-15 16,0 0-64-16,0 0-3 16,-17-83-17-16,-8 75-31 15,4 4 9-15,-13 4-17 16,-3 0 0-16,12 0-3 15,-13 17 3-15,21 13 0 16,9 5 0-16,8 2-4 16,0 6-6-16,8-1 4 0,26-1-3 15,12-1 3-15,0-3-12 16,8-2 11-16,-20-9 6 16,4-5-2-16,-21-4-1 15,-5-3 4-15,-12-4 0 16,0-1-8-16,-12-2 4 15,-30-2 4-15,-13-5 0 16,0 0-4-16,9 0 1 16,21-2 3-16,13-15 0 15,12-3 1-15,0-4 2 16,21-3-3-16,21-5 0 16,12 2 4-16,9 3-6 15,-8 1 2-15,-9 2 0 0,8 2-4 16,-8 1 10-1,9 5-6-15,-21 3 0 0,-5 2 5 16,-4 6-7-16,-12 5 2 16,-5 0 0-16,0 0-8 15,-8 5 4-15,0 19 4 16,0 2 0-16,0 7 4 16,0-4-4-16,0 2 0 15,0-7 0-15,9-1-4 16,29-8 7-16,-13-4-3 15,21-5 15-15,0-6-6 16,-4 0 38-16,13-3-18 0,-9-24 2 16,-9-5 28-16,-11-6-29 15,-18-7 16-15,-8-6-10 16,0-2-21-16,-25 5 16 16,-30 7-31-16,1 13 5 15,8 11-12-15,-9 17-1 16,1 0-32-16,-1 17-83 15,-8 22-66-15,21 2-252 16</inkml:trace>
  <inkml:trace contextRef="#ctx0" brushRef="#br0" timeOffset="9843">23111 206 73 0,'0'0'114'16,"0"0"-1"-16,0 0 4 16,0 0-25-16,0 0 6 15,0 0-30-15,0 0 22 16,25 0-2-16,-25 0-17 15,0 0 21-15,0 0-20 16,-8-6-23-16,-30 1-14 16,4-1-30-16,-12 4 14 15,-17-1 4-15,-46 1-20 0,-33-1 18 16,-60 0-21-16,-33 3 1 16,-17 0 23-1,-20 0-21-15,-1 0 11 0,-33 0-11 16,-9 0 7-16,-12 8-5 15,-17 3-5-15,8 2 0 16,4 1 1-16,-12 1 2 16,0 2-3-16,-8-1 0 15,-13 0 8-15,4 0-4 16,9-5-4-16,-1 0 7 16,26-1-2-16,12 0 1 15,17 1-6-15,25 1 0 16,30-5 4-16,8 1-6 15,0-8 2-15,9 0 0 16,-9 0-1-16,8 0 4 0,9 0-3 16,12 0 0-16,5 0 12 15,4 0-12-15,16 0 0 16,9 2 2-16,0 7-14 16,8 1 13-16,-8 4-1 15,0-1 0-15,0-5 8 16,-8 1-8-16,16-7 0 15,-8 0 0-15,13-2-5 16,-5 0 6-16,9 0-1 16,-9 0 0-16,13 0 9 0,4 0-9 15,5 0 0 1,3-2 0-16,5-9-4 0,-30 3 7 16,1 3-3-16,-18 2 0 15,1 3 4-15,-9 0-8 16,-12 0 4-16,-5 0 0 15,-21 0-12-15,-8 3 12 16,17 2 0-16,21-1 0 16,4-4 13-16,25 0-13 15,5 0 0-15,7 0 1 16,14 0-8-16,-22 0 7 16,0 0 0-16,1 0-2 15,-18 0 9-15,18 0-8 16,-1 10 1-16,21-3 0 15,9 4-8-15,-4-2 8 0,12 1 0 16,0 1-3-16,0 0 12 16,0-4-9-16,17 4 0 15,-9 0 0-15,18 0-6 16,-9 2 6-16,8 0 0 16,4 3-4-16,-3-2 12 15,7-1-8-15,14-2 0 16,-1-3 2-16,-21 2-6 15,9-1 4-15,-17-4 0 16,-17 4-5-16,9-8 16 16,-9 5-11-16,17-6 0 15,12 0 5-15,5 0-13 0,-1 0 8 16,14 3 0 0,-14 2-5-16,-3 4 8 0,-13-2-3 15,-9 1 0-15,9 0 5 16,-8-2-12-16,-9 1 7 15,-13 4 0-15,5 2-7 16,0 1 18-16,-13-1-11 16,21-2 0-16,9-6 3 15,7 1-7-15,1-6 4 16,21 0 0-16,-4 0-3 16,4 0 11-16,-4 0-8 15,20 0 0-15,-12 0 5 16,13 0-11-16,8 0 6 0,8 0 0 15,1 0-6-15,-1 0 13 16,-8 0-7-16,9 0 0 16,-9 0 6-16,-8 0-14 15,-9 0 8-15,-12 0 0 16,-9 0-8-16,4 8 13 16,5 10-5-16,21 1 0 15,16-3-1-15,17-6-7 16,22 1 8-16,16 0 0 15,0-3-12-15,0 5 10 16,0 1 2-16,0 5 0 16,0 2 1-16,0 6-9 0,8 5 8 15,0 11 0 1,1 16 12-16,3 10-5 0,-12 11 9 16,0 13 14-16,0 4-29 15,0 5 32-15,0 5-23 16,0-3-6-16,0-3 20 15,0-5-13-15,0 4-7 16,0-1-4-16,0 2 11 16,0-4-13-16,0-15 2 15,0-17 0-15,0-17-1 16,26-13 10-16,-1-11-9 16,29-5 0-16,9-6 13 15,21-2-15-15,-4-6 2 16,12-3 0-16,-4-2 0 15,13 0 7-15,0 0-7 0,-1 3 0 16,5 2 9-16,25 0-18 16,5-2 9-16,28-3 0 15,35 0-9-15,36 0 15 16,31-10-6-16,16-12 0 16,-4 1 4-16,-13 2-16 15,-4 3 12-15,-4 5 0 16,-12 0-11-16,-9 7 11 15,-9-5 0-15,-8-2 0 16,9 4 5-16,8-10-14 16,17 4 9-16,8 0 0 15,4 0-9-15,-12 4 15 0,-17 5-6 16,-17 0 0-16,-16 1 8 16,-14 1-13-16,1-3 5 15,21-7 0-15,4-3-6 16,13-4 8-16,29-7-2 15,4-5 0-15,12 3 5 16,1-2-12-16,-21 6 7 16,-25 3 0-16,-22 5-7 15,-12 2 13-15,-12 6-6 16,-9 3 0-16,8-1 5 16,9 2-3-16,21-2-2 15,-5-5-1-15,22-2-14 16,-1-3 18-16,9 0-3 0,0-1 0 15,-16 7 7-15,-14-1-10 16,5 4 3-16,0-3 0 16,4 6-4-16,21-4 9 15,29 3-5-15,9-2 0 16,4 0 8-16,-5-1-16 16,-20-2 8-16,-4-7 0 15,-5 7-10-15,9-7 14 16,12 10-4-16,-12 1 0 15,0 5 8-15,-17 1-9 16,4 0 1-16,-4 0 0 16,-13 0-3-16,17 0 5 15,-25 0-2-15,5 1 0 16,-1-1 5-16,8 0-11 0,1 0 6 16,-5 0 0-16,-12 0-3 15,-13 3 4-15,-4 3-1 16,-33-2 0-16,12 2 11 15,-8-2-17-15,8 0 6 16,8-1 0-16,0 0-2 16,13-1 2-16,-29 1 0 15,-13-3-1-15,4 0 7 16,-12 0-10-16,4 0 4 16,-4 0 0-16,-5 0-6 15,-4 0 6-15,1 0 0 16,3 0 0-16,5 0 9 15,4 0-14-15,-13 0 5 0,-8-3 0 16,-9 3-1-16,-8-2 4 16,-16-1-3-16,-14 0 0 15,1 3 9-15,-4 0-13 16,3 0 4-16,14 0 0 16,-5 0-4-16,12 0 7 15,1 0-3-15,-21 0 0 16,-9 0 3-16,-16 0-7 15,-17-3 4-15,-13-2 0 16,4-1-2-16,-21 2 8 16,9-6-6-16,-8 0 0 15,12 0 9-15,-5-1-11 0,10 1 2 16,3-1 0-16,9-2-8 16,-13 2 12-16,0 0-4 15,-4-2 0-15,4 2 11 16,-16-2-6-16,12-1-5 15,-5 1 1-15,1 0 4 16,-8-3 0-16,12 0-5 16,-5-1 7-16,1-1 3 15,-4-3 4-15,-5-7-7 16,-8-1-3-16,0-6 32 16,0 0-35-16,0-2 8 15,0 2 7-15,-21 0-12 16,21 4 16-16,-8-5-13 0,-1 0-3 15,9-2 15 1,-8-5-13-16,0-2-3 0,8-6 5 16,-9-3 3-16,-12-7-1 15,13 0-7-15,-9-4 1 16,9 5 10-16,-1 3-11 16,-3 3-3-16,3 9 10 15,9 0-1-15,0 2 0 16,0-3-9-16,0 3 0 15,0-2-2-15,-8-3 3 16,-9 0-1-16,9-5 0 16,-5-1 13-16,-4 8-13 0,17 3 0 15,-8 14 0-15,-9 2-11 16,9 6 11-16,-22 5 0 16,-24 0-6-16,-18 5-12 15,-53 9 14-15,-39 2-55 16,-25 0-68-16,-4 0-35 15,34 13-195-15,29-2-302 16</inkml:trace>
  <inkml:trace contextRef="#ctx0" brushRef="#br0" timeOffset="10384">20069 86 679 0,'0'0'156'0,"0"0"-50"16,0 0 35-16,0 0-28 15,0 0-43-15,0 0 20 16,0 0-35-16,0-86-13 15,0 86-2-15,0 10-33 16,0 28 0-16,0 20 4 16,-8 23-10-16,-18 18 41 15,5 16-34-15,5 18 1 16,7 12 20-16,9 2-21 16,0 5-1-16,0-2-7 15,0-6 10-15,17-1-14 16,12-13 4-16,-3-23 0 15,3-24 2-15,-4-27 1 16,-17-24-6-16,5-18-35 0,-13-9-74 16,0-5-6-16,0 0-125 15,-38-19-259-15</inkml:trace>
  <inkml:trace contextRef="#ctx0" brushRef="#br0" timeOffset="10893">17241 341 427 0,'0'0'257'0,"0"0"-124"15,0 0-15-15,0 0 14 16,0 0-41-16,0 0-55 16,-38 7 7-16,38 41-15 15,-8 29 23-15,-1 25 14 16,1 23-39-16,-5 17 9 15,-3 11-17-15,7-4-13 16,9-2 7-16,0-2-12 16,0-12 0-16,9-4-7 15,7-12-6-15,-16-23-119 0,0-18-302 16</inkml:trace>
  <inkml:trace contextRef="#ctx0" brushRef="#br0" timeOffset="11477">12537 492 494 0,'0'0'237'0,"0"0"-115"16,0 0-5-16,0 0-6 15,0 0-58-15,0 0-11 16,-147 105-16-16,139-7 13 16,8 17 12-16,0 8-41 15,8 2 18-15,30 2-11 16,-4-5-10-16,3-2 0 15,1 6-7-15,-13 3-17 16,-16-15-72-16,-9-14-258 0</inkml:trace>
  <inkml:trace contextRef="#ctx0" brushRef="#br0" timeOffset="11995">8475 688 570 0,'0'0'194'0,"0"0"-77"16,0 0 12-16,0 0-27 15,0 0-51-15,0 0-4 16,-20 0-46-16,20 53 9 16,0 29 53-16,0 20-41 15,0 13 18-15,20 10-13 16,-11 6-25-16,16 0 17 15,-4 0-19-15,-4-1 0 16,-9-3-1-16,1 7-111 16,-9-15-183-16,0-11-159 0</inkml:trace>
  <inkml:trace contextRef="#ctx0" brushRef="#br0" timeOffset="12521">3935 634 697 0,'0'0'154'0,"0"0"-60"0,0 0-8 15,0 0 25-15,0 0-54 16,-29 230-16-16,29-105 29 15,0 14-53-15,17 8 15 16,21 5-17-16,-1-1-5 16,18-5-7-16,-1-6-3 15,1-5-36-15,-5-6-125 16,-3-14-256-16</inkml:trace>
  <inkml:trace contextRef="#ctx0" brushRef="#br0" timeOffset="45440">23896 1222 675 0,'0'0'181'0,"0"0"-118"16,0 0 47-16,0 0-11 0,0 0-45 15,0 0-21-15,0 0-32 16,54 19 7-16,-24-19 9 15,-5 2-7-15,21-2 9 16,0 0-16-16,9 0-3 16,-1 0 8-16,1-6-6 15,-5-4-2-15,-4-1 0 16,0-2 8-16,-20 2-5 16,-5 4-3-16,-13-2 0 15,0 4 12-15,-8-5-12 0,0-1 12 16,0 0 0-1,0-2-11-15,-37-2 8 0,3 3-9 16,-12-2 0-16,0 4-1 16,12-4 3-16,-12 6-2 15,17-1 0-15,3 5 8 16,10-2-7-16,16 4-1 16,0-1 0-16,0 1-2 15,0 2 2-15,0 0 0 16,25 0-5-16,38 0 2 15,8 2 0-15,13 20 3 16,-4 2 0-16,-17 3-3 16,0 2 4-16,-17 3-1 15,-17 3 0-15,-20 8-7 16,-9 10 5-16,-30 6-7 0,-41 5-4 16,-9 1-29-16,-4-15-86 15,30-7-63-15,20-16-149 16</inkml:trace>
  <inkml:trace contextRef="#ctx0" brushRef="#br0" timeOffset="45860">25054 597 635 0,'0'0'182'16,"0"0"-28"-16,0 0-42 0,0 0 0 16,0 0-43-16,0 0-53 15,-206-100-2-15,177 106-14 16,4 20 0-16,4 9-7 16,-5 7 7-16,18 7 0 15,8 1-1-15,0 4 4 16,0 8-3-16,8 5 0 15,18 2-3-15,20 6-4 16,17-3 2-16,12-5-1 16,5-6 3-16,-9-4-5 15,1-9 7-15,-18-8-2 0,-16-5 3 16,-13-6-7 0,-12-2 7-16,-13-3-2 0,0 0 1 15,-13 3-10-15,-37-3 8 16,-26 2-6-16,13-4-69 15,-8-7-20-15,16-7-50 16,18-8-51-16,20 0-31 16</inkml:trace>
  <inkml:trace contextRef="#ctx0" brushRef="#br0" timeOffset="46704">25364 1163 479 0,'0'0'158'0,"0"0"5"0,0 0-48 16,0 0-28-16,0 0-55 15,0 0-19-15,-117 40 8 16,96 5-18-16,4 1-3 16,17 4 4-16,0 2 2 15,0-7-6-15,38-4 0 16,4-13 5-16,4-11-5 15,8-15 1-15,1-2-1 16,-9 0 15-16,-4-24-12 16,4-10 4-16,-8-7 2 15,-13-1-8-15,-12-2 26 16,-13 2 17-16,0-1-2 0,-30 0 4 16,-16 3-29-1,0 8 3-15,4 6-6 0,-4 12-14 16,8 9 1-16,13 5-1 15,-13 0-5-15,21 16-4 16,-12 21 5-16,21 11 4 16,8 6 0-16,0 5-4 15,21-4-4-15,33-6 4 16,18-8-9-16,-1-17 8 16,0-14-9-16,-8-10 14 15,13 0 0-15,-22-6 5 16,-3-18-2-16,-5-2-3 0,0-4 0 15,0-2 3-15,-21-1 3 16,13 2-6-16,-21 4 0 16,4 6 7-16,-13 7-7 15,1 9 0-15,-1 5-2 16,0 0 0-16,9 8-15 16,4 24 17-16,-4 3 0 15,12 5 0-15,-12-5-4 16,8-3 4-16,13-13 0 15,0-5-1-15,-13-14 5 16,13 0-4-16,-5 0 8 16,5-26-6-16,-13-10 12 15,5-10-5-15,-14-10 20 0,1-8 15 16,-4-5-26 0,-13-10 14-16,0 5 5 0,-13 1-18 15,-29 4 18-15,-4 16-21 16,0 12-4-16,21 17 12 15,4 17-22-15,12 7 2 16,9 0-4-16,0 29-25 16,0 38 25-16,0 29-4 15,9 11 4-15,3 0-5 16,13-11 3-16,1-15-8 16,20-17-31-16,-8-16-43 15,-5-13-11-15,5-20-61 16,-9-15-52-16,-12 0-11 15,0-8-60-15</inkml:trace>
  <inkml:trace contextRef="#ctx0" brushRef="#br0" timeOffset="47569">26350 1155 141 0,'0'0'129'0,"0"0"-16"16,0 0-47-16,0 0 9 15,0 0-40-15,0 0-7 16,-29 40 15-16,92-37 7 15,8-3 12-15,13 0-19 16,-4-6-16-16,-9-12 14 16,5-1-19-16,-34 3-4 15,-5 3 18-15,-20-2-6 16,-4 0 19-16,-5-1 32 0,-8-3-7 16,0 1-2-1,0 7-25-15,-8 3-17 0,-13 5 10 16,4 3-33-16,0 0 5 15,-4 0-12-15,4 30-6 16,9 13 3-16,0 7 3 16,8 1 0-16,8-9-2 15,26-4 2-15,12-14 0 16,8-10-1-16,1-9 6 16,8-5-1-16,0 0-3 15,-9-22 2-15,9-7 6 16,0-6-7-16,-17 1-1 0,1 1-1 15,-10 7 7 1,-12 2-4-16,-8 8-3 0,-17 5 0 16,9 8-1-16,-9 3 1 15,0 0-6-15,12 6-8 16,-12 21 2-16,0-1 6 16,9 1 3-16,-9-9-7 15,0-1 4-15,0-10 6 16,0-4 0-16,0-3 5 15,0 0-4-15,0 0 13 16,-21 0-5-16,4-8-9 16,0-8 21-16,0 3-9 15,-12 2 0-15,12 6 5 16,-4 3-14-16,4 2 2 16,1 0-5-16,-14 2-17 0,5 27 15 15,8 9-6 1,-4 4 8-16,21-1-1 0,0-10-2 15,0-10 0-15,38-7 1 16,0-8-14-16,-5-6 16 16,14 0-8-16,-1-21 8 15,-4-19 8-15,4-12-2 16,-8-7 1-16,-13-7 11 16,-4-14 14-16,-13-12 17 15,-8-1-14-15,0 0-3 16,-8 9 4-16,-30 17-23 15,0 26 13-15,5 19-7 0,3 19-12 16,13 3-7-16,9 40-2 16,8 40-3-16,0 27 0 15,8 12 9-15,39-8-5 16,24-20 1-16,0-22-8 16,5-21-7-16,4-20-57 15,-1-23-51-15,14-5-143 16,-22-11-886-16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8:10.06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0 303 488 0,'0'0'324'0,"0"0"-175"15,0 0 12-15,0 0-24 16,0 0-100-16,0 0-5 16,205-45 21-16,-49 12-9 15,32-17 12-15,22-1-37 16,-13 3-15-16,-25 11 12 15,-37 15-8-15,-51 9-16 16,-38 13 1-16,-38 0-113 16,-8 2-166-16,-29 23-254 15</inkml:trace>
  <inkml:trace contextRef="#ctx0" brushRef="#br0" timeOffset="240">180 493 554 0,'0'0'238'0,"0"0"-91"0,0 0-12 16,0 0-34-16,0 0-18 16,0 0-16-16,252-45 17 15,-118 7-45-15,38-4-19 16,21-6 11-16,-4-4-26 0,-17 12 1 15,-38 8-6-15,-33 11-6 16,-46 11-5-16,-18 1-136 16,-28 4-301-16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0:53.00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6 679 0,'0'0'386'0,"0"0"-232"16,0 0-46-16,0 0-69 16,0 0-33-16,0 0-11 15,289-6 5-15,-182 6-220 16,-23 0-240-16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8:08.92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109 230 506 0,'0'0'275'0,"0"0"-120"16,0 0 16-16,0 0-35 0,0 0-32 15,0 0-24 1,0 0-40-16,-109-40 4 0,172 26-40 16,37-7-2-16,43-8 24 15,4-3-25-15,8 0 18 16,-29 3-12-16,-25 10 3 16,-38 5-5-16,-30 14-5 15,-12 0-13-15,-21 0-8 16,0 16-82-16,-29 11-19 15,-26 2-32-15,1 1-83 16,-1-3-25-16,1-5-91 16</inkml:trace>
  <inkml:trace contextRef="#ctx0" brushRef="#br0" timeOffset="184">545 185 160 0,'0'0'303'0,"0"0"-165"15,0 0-21-15,0 0 46 0,0 0-69 16,0 0-30-16,-12 0-21 15,12 0-26-15,0 29 23 16,0 11 38-16,0 6-40 16,0 5 10-16,0 4-44 15,0 2 6-15,0-1-10 16,0-3-3-16,0-4 2 16,0-9-108-16,12-11-154 15,5-10-197-15</inkml:trace>
  <inkml:trace contextRef="#ctx0" brushRef="#br0" timeOffset="532">923 473 577 0,'0'0'184'15,"0"0"-65"-15,0 0-4 16,0 0-23-16,0 0-62 15,0 0 1-15,-71-12-31 16,71 24 1-16,0 5 2 16,0-4 3-16,0 0-6 15,25-2 0-15,-4-5 7 0,4-4 5 16,4-2-6 0,-20 0 2-16,-1 0 33 0,0-8-7 15,1-10 27-15,-9-1-8 16,0 0-34-16,0 0 14 15,-17 6-33-15,-12 6-3 16,4 1-5-16,-5 6-14 16,13 0-29-16,17 7-109 15,0 16-108-15,0-6-163 16</inkml:trace>
  <inkml:trace contextRef="#ctx0" brushRef="#br0" timeOffset="870">1494 206 317 0,'0'0'424'0,"0"0"-237"0,0 0-16 16,0 0-34-16,0 0-45 16,-110-142-59-16,94 140 11 15,-5 2-27-15,-4 0-1 16,-5 35-15-16,5 10-1 15,-13 15 0-15,5 9-3 16,3 8 11-16,5 3-8 16,25-5 0-16,0-10 7 0,8-15-10 15,39-12 3 1,16-15 0-16,16-12 0 0,14-11 8 16,3 0-8-16,13-13 1 15,-8-11 11-15,-21 0-8 16,-13 5-4-16,-42 8-5 15,-17 6 2-15,-8 5-125 16,-25 0-163-16,-50 24-642 16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5:15.75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21025 559 538 0,'0'0'162'0,"0"0"-31"16,0 0-11-16,0 0 2 15,0 0-48-15,0 0-12 16,0 0-17-16,-67-136-31 15,50 130 10-15,0 4-24 16,-12 2 2-16,12 0-9 16,-8 0 0-16,12 13 7 15,-3 17-3-15,16 12 4 0,0 9-6 16,8 3 5-16,47 2 0 16,8-3-9-1,-1-2 12-15,1-6-3 0,-8-7 0 16,-26-6 4-16,-12-10-4 15,-8-7 0-15,-9-5 0 16,0 0-8-16,-9-3 6 16,-37-1 2-16,-25-5 0 15,-1-1 0-15,1 0-8 16,25 0-67-16,8 0-49 16,30 0-12-16,8-14-28 15,0-10-41-15,37-11 26 16,26 1-30-16</inkml:trace>
  <inkml:trace contextRef="#ctx0" brushRef="#br0" timeOffset="1006">21159 731 64 0,'0'0'173'0,"0"0"-14"16,0 0-14-16,0 0-23 15,0 0-1-15,0 0-21 16,55-43-11-16,-55 43 11 16,0 0-39-16,0 0-20 15,0 0-38-15,0 0-3 16,0 18 0-16,0 9-2 15,0 11 7-15,0-3-10 0,17-4 6 16,46-4-1 0,8-11 3-16,4-11 7 0,5-5-4 15,-25 0-6-15,-9-2 2 16,-13-20 15-16,-12-7-16 16,-21-9 10-16,0-1 27 15,0-4-3-15,0 3 11 16,-8 5-20-16,-21 11-17 15,12 8 26-15,-4 11-32 16,-4 5-3-16,16 0 0 16,1 18-8-16,8 23 8 15,0 7 0-15,8 2 1 16,38 2-11-16,17-8 10 16,9-9 0-16,-9-11-2 15,-9-13 9-15,-16-9-7 0,-4-2 0 16,3 0 2-16,-11-34 6 15,11-9-8-15,1-5 0 16,-4-6 5 0,3 6 3-16,-20 3-5 0,0 5-3 15,4 13 5-15,-13 11-13 16,1 11 8-16,-1 5-3 16,13 0-1-16,-4 11-18 15,16 18 21-15,-3 0 0 16,-5 0-26-16,4-7 16 15,-3-9-21-15,-18-7 21 16,5-3 6-16,-13-3 8 0,0 0-3 16,0 0 6-16,-13-19 1 15,-12-6-1-15,-13 1-6 16,-4 3 0-16,4 3 17 16,-8 9-12-16,13 9-4 15,3 0-1-15,22 14-9 16,-9 23-1-16,17 11 7 15,0 3 3-15,42-2-6 16,33-10 6-16,14-9-1 16,3-13 1-16,-4-13-10 15,-4-4 4-15,-13 0 6 16,-8-13 0-16,-17-22 7 16,-12-7 3-16,-5-9-6 0,-29-8 1 15,0-6-3 1,0 2 37-16,-8-1-14 0,-30 10-8 15,5 16 13-15,3 14-26 16,13 14 11-16,-4 10-15 16,13 0-12-16,8 37 8 15,0 16-4-15,0 14 8 16,0-3-6-16,8-2 17 16,39-9-11-16,-10-7 0 15,-3-11 3-15,4-9-9 16,-9-13 6-16,-4-5 0 15,5-8-5-15,-14 0 14 0,10 0-9 16,-5-2 2 0,4-13 8-16,-8-4-9 15,12 2-1-15,-12 7 0 0,12 4-8 16,-4 6 8-16,13 0 0 16,8 0 0-16,4 16-35 15,34 5-59-15,5 1-117 16,20-12-268-16</inkml:trace>
  <inkml:trace contextRef="#ctx0" brushRef="#br0" timeOffset="2326">24369 327 679 0,'0'0'210'0,"0"0"-47"16,0 0-28-16,0 0-16 16,0 0-69-16,0 0-29 15,-79-83-21-15,79 96-13 16,8 27 13-16,25 22-1 16,5 10 4-16,-8 8-1 15,-5 3-2-15,4 0 0 16,-4-9-6-16,-8-4 15 15,13-16-9-15,-14-22 0 16,-7-13-16-16,-1-18-5 16,-8-1-10-16,0-4 31 0,0-31-10 15,0-8 19-15,-25-10-9 16,-21-3 0-16,-17-5 8 16,-9 4-12-16,1 7 4 15,4 12 0-15,17 14-6 16,20 13 7-16,22 9-2 15,-1 2-4-15,9 0-20 16,0 18 22-16,0 9 3 16,17-3 0-16,38-5-4 15,8-8 9-15,29-9-5 16,5-2 1-16,3 0 8 16,-20-16-3-16,-13-11-5 0,-33-5 0 15,-5-2 23 1,-29-7-4-16,0 1 32 15,0 0-12-15,-21 0-22 0,-12 5 26 16,-5 11-25-16,13 9-10 16,-5 9 10-16,13 6-19 15,9 0-1-15,0 32 1 16,-13 19-5-16,21 10-1 16,0 3 6-16,0 1 0 15,29-7-9-15,5-7 12 16,12-8-3-16,-17-11 0 15,5-10 10-15,-13-7-16 16,4-12 6-16,-8-3 0 16,12 0 8-16,-4-14-3 0,5-17-5 15,3-4 0-15,-3 0 13 16,3 6-15-16,-4 7 2 16,-12 9 0-16,0 10-7 15,12 3 5-15,-3 0-3 16,20 13 4-16,-9 15-9 15,10 1 1-15,-14-5 6 16,22-2-7-16,-9-9 3 16,8-13-6-16,-20 0 13 15,4 0 0-15,-9-11 9 16,-4-15 0-16,-8-9-9 16,4-9 1-16,-21 2 8 15,0-3-4-15,0 1 1 0,-21 7 11 16,-12 13-16-1,-5 8 15-15,0 14-16 0,13 2 0 16,8 2-10-16,-4 33 0 16,13 10 10-16,8 4-6 15,0-1 11-15,0-11-11 16,29-8 6-16,-4-10-10 16,-8-11 3-16,12-2-4 15,-12-6 11-15,4 0-3 16,4 0 12-16,-8-9-4 15,4-1-5-15,-13 2 1 16,9 2-9-16,0 6 8 0,12 0 0 16,9 0-4-16,-4 0 2 15,4 0 1-15,-5 0 1 16,13 3 0-16,9-3-6 16,-9 0 7-16,0-5-1 15,-4-22 6-15,-13-13-1 16,-3-11 11-16,-5-10 11 15,-13-11-9-15,-8-6 27 16,0-2-18-16,-17 8-1 16,-21 13 13-16,1 21-27 15,20 20 23-15,9 9-31 16,8 9 5-16,-9 6-18 16,9 45-16-16,0 23 25 0,0 15-7 15,0 4 18 1,9-4-11-16,16-11 0 0,21-11-17 15,8-12 6-15,1-15-63 16,-9-13-9-16,17-14-10 16,-29-13-69-16,3 0-31 15,-20-13-67-15,-17-22-63 16</inkml:trace>
  <inkml:trace contextRef="#ctx0" brushRef="#br0" timeOffset="2482">25880 341 456 0,'0'0'157'0,"0"0"-112"16,0 0 3-16,306-28-7 0,-151 15-24 15,-20 2-14-15,-26 6-6 16,-46 5 2-16,-51 0-297 16</inkml:trace>
  <inkml:trace contextRef="#ctx0" brushRef="#br0" timeOffset="134184">20715 5786 555 0,'0'0'194'15,"0"0"-49"-15,0 0-20 16,0 0-13-16,0 0-56 16,0 0-23-16,29-13-17 15,-21 53-7-15,17 22 24 16,13 15-1-16,0 14-17 16,-13 6 16-16,-8 7-24 15,4-4-3-15,-13-9 9 0,-8-7-12 16,0-11 7-1,0-17-8-15,0-11 4 0,0-15-8 16,0-10 5-16,0-6-1 16,0-9 5-16,-8-5 2 15,-21 0 6-15,-5 0 6 16,-4-13-19-16,0-17 17 16,13-7-17-16,9-5 0 15,16-12 0-15,0-2-9 16,8-6-4-16,34 1-27 15,12 5-23-15,1 5-24 16,-9 12-62-16,-16 8-55 0,-5 10-33 16,-25 2-205-1</inkml:trace>
  <inkml:trace contextRef="#ctx0" brushRef="#br0" timeOffset="134539">20605 5495 436 0,'0'0'132'16,"0"0"-38"-16,0 0 7 0,0 0-59 15,0 0-19 1,0 0-23-16,-62 40 7 0,62-7 1 15,0-7-8-15,29-10 8 16,13-13 57-16,-4-3 0 16,-1 0 6-16,-3-30-2 15,-5-7 3-15,-12-1-2 16,-8-2-30-16,-9 3-13 16,0 2-3-16,-17 11-24 15,-29 10 0-15,12 12-8 16,-12 2-15-16,8 14-35 15,30 31-137-15,8 16-64 16,25 11-295-16</inkml:trace>
  <inkml:trace contextRef="#ctx0" brushRef="#br0" timeOffset="135684">23538 4827 17 0,'0'0'809'15,"0"0"-642"-15,0 0-95 16,0 0-50-16,135 144 105 16,-26-37-36-16,17 16-30 15,-17 8-9-15,-17 2-40 16,-29 2-4-16,-29-10-8 15,-34-13-2-15,0-5 2 16,-80-8-105-16,-29-11-164 16,-25-10-431-16</inkml:trace>
  <inkml:trace contextRef="#ctx0" brushRef="#br0" timeOffset="135227">22578 5781 549 0,'0'0'130'0,"0"0"-30"0,0 0 10 16,209-43-70-16,-121 41-29 15,-4 2-6-15,-4 0-5 16,4 0-6-16,-29 0-127 16,-30 0-185-16</inkml:trace>
  <inkml:trace contextRef="#ctx0" brushRef="#br0" timeOffset="135424">22842 5554 458 0,'0'0'142'16,"0"0"21"-16,0 0-21 0,0 0-60 16,0 0-51-16,0 0-22 15,-46 27-9-15,54 26 18 16,9 4-13-16,4 1 0 15,-4 3-5-15,-1 0-4 16,14-9 0-16,-5-11-235 16,13-16-389-16</inkml:trace>
  <inkml:trace contextRef="#ctx0" brushRef="#br0" timeOffset="134783">21537 6014 651 0,'0'0'183'0,"0"0"-78"15,0 0 53-15,0 0-67 16,0 0-69-16,0 0-13 16,117-26-2-16,-16 19-7 15,0 0 0-15,0-2 6 16,-30 1-17-16,-8 1-66 15,-38 1-106-15,-25 0-39 0,0 1-196 16</inkml:trace>
  <inkml:trace contextRef="#ctx0" brushRef="#br0" timeOffset="135017">21717 5802 511 0,'0'0'193'0,"0"0"-47"15,0 0-24-15,0 0-40 16,0 0-13-16,0 0-39 0,-16-40-26 16,16 43-4-1,0 29 1-15,29 8-1 0,-21 14 19 16,9-4-15-16,-8 9 4 16,-9 0-8-16,8-5 7 15,5-3-15-15,3-12-80 16,9-12-229-16,22-16-466 15</inkml:trace>
  <inkml:trace contextRef="#ctx0" brushRef="#br0" timeOffset="137691">7275 10357 644 0,'0'0'154'0,"0"0"-45"16,0 0-7-16,0 0-2 16,0 0-67-16,0 0-10 15,88-90-18-15,-25 83-2 16,12 4 6-16,-12 3-9 16,0 0 0-16,-17 3-4 15,-20 21 3-15,-10 13 0 16,-16 6 0-16,0 13 1 0,-42 5 7 15,-20-2-6-15,-6-3 7 16,18-10 11-16,12-11-14 16,30-11 9-16,0-3-6 15,8-6-6-15,0-3 5 16,25-1-3-16,12 2-1 16,5-8 13-16,-4 1-16 15,0 1 10-15,-4-1-8 16,-14 1 5-16,6 4-4 15,3 8-3-15,-12 5 0 16,0 11 7-16,4 5-1 16,-13 8 0-16,-8 0 7 0,0 7-10 15,0 3 20 1,0-5-9-16,0 1 16 0,0-4 3 16,0 1-22-16,0-8 7 15,0-8 3-15,-21-6-20 16,13-10 25-16,-9 0-26 15,-21-3 2-15,-16-3 13 16,-18-2-15-16,-8-6-15 16,-3-5-91-16,20 0-128 15,29-2-169-15</inkml:trace>
  <inkml:trace contextRef="#ctx0" brushRef="#br0" timeOffset="145281">20668 7706 638 0,'0'0'155'0,"0"0"-28"16,0 0-27-16,0 0 22 16,0 0-30-16,0 0-59 15,-71-8-7-15,142-1-22 16,30-3-1-16,17-4 2 16,-1 3 0-16,-25 1-5 15,-12 7 0-15,-34 5-23 0,-29 0-79 16,-17 0-119-1,0 11-51-15,-46 12-73 0</inkml:trace>
  <inkml:trace contextRef="#ctx0" brushRef="#br0" timeOffset="145432">20807 7885 205 0,'0'0'227'0,"0"0"-38"0,0 0-18 15,0 0-70-15,0 0-30 16,0 0-29-16,134 6 2 15,-33-6-8-15,8-6-32 16,8 1-1-16,-7-1-3 16,-22 6-103-16,-17 0-198 15</inkml:trace>
  <inkml:trace contextRef="#ctx0" brushRef="#br0" timeOffset="145678">21957 7634 620 0,'0'0'210'16,"0"0"-89"-16,0 0-29 16,0 0-34-16,0 0-47 0,0 0 16 15,260-56-27 1,-160 56 0-16,-11 0 3 15,-6 8-3-15,-28 13-46 0,-38 6-173 16,-17 3-178-16</inkml:trace>
  <inkml:trace contextRef="#ctx0" brushRef="#br0" timeOffset="145821">22082 7878 360 0,'0'0'304'0,"0"0"-192"15,0 0-15-15,0 0-33 16,214 0-42-16,-96 0 0 16,4 0-22-16,-17 0-7 0,-13 0-106 15,-12 10-709-15</inkml:trace>
  <inkml:trace contextRef="#ctx0" brushRef="#br0" timeOffset="152561">23438 7285 655 0,'0'0'204'0,"0"0"-32"16,0 0-31-16,17-154-32 15,-17 133-24-15,0 10-33 16,0 11 2-16,12 0-31 15,-12 8-18-15,9 27-10 0,-9 21 4 16,8 19 1 0,0 10 5-16,-8 20 5 0,9 2-10 15,-1 2 0-15,-8-4 8 16,8-15-7-16,-8-14-1 16,0-23 0-16,0-23-2 15,0-15 10-15,0-12-8 16,0-3 6-16,0 0-1 15,0 0 16-15,0-15-21 16,0-16 4-16,0-12-5 16,0-4 6-16,0-12-5 15,13-5 0-15,12-1 7 0,13 7-13 16,-13 7 6 0,13 16 0-16,-13 14-7 15,13 13 0-15,-13 8 2 0,13 0 0 16,-13 32-19-16,-4 11 22 15,-13 2-13-15,-8-2 4 16,0 0 6-16,0-8-10 16,-29-1 15-16,-5-7-3 15,-3-5 9-15,11-5-12 16,-3-5 6-16,12-4 0 16,9-6-4-16,8 0 6 15,0 2-2-15,34-1 0 16,33-3-2-16,21 0-8 15,12 0 4-15,10-22-34 16,-31-4-24-16,-7 1-89 16,-26-2-35-16,-17-2-123 0,-29-6-282 15</inkml:trace>
  <inkml:trace contextRef="#ctx0" brushRef="#br0" timeOffset="152839">24046 6955 503 0,'0'0'183'0,"0"0"-10"16,0 0-10-16,0 0-36 15,0 0-14-15,-101-139-39 16,101 139-35-16,34 0-16 16,21 3-12-16,20 28-7 0,5 21 24 15,12 8-28-15,-4 21 32 16,-4 13-22-16,-12 11-1 15,-10 9 22-15,-7 17-22 16,-38 5-7-16,-17-3-2 16,0-7 9-16,-63-19-27 15,-46-8 12-15,-26-5-91 16,-11-14-112-16,20-9-368 16</inkml:trace>
  <inkml:trace contextRef="#ctx0" brushRef="#br0" timeOffset="-8521">859 578 653 0,'0'0'177'16,"0"0"-46"-16,0 0-14 15,0 0-15-15,0 0-32 16,0 0-9-16,0 0-16 16,0-30-31-16,0 30 15 0,0 0-29 15,0 27-2 1,0 27-3-16,-25 16 10 0,8 10-2 16,-4 2-3-16,21-2 5 15,0 1-6-15,0-5 1 16,38-2-4-16,17-15-3 15,16-16-12-15,13-22-2 16,-13-21 4-16,1-4 13 16,-1-35 4-16,-8-12 1 15,-17-8 0-15,0-2 20 16,-21-3-5-16,-4-2 24 16,-12 3-11-16,-1-1-25 15,-8 2 25-15,0 9-23 16,0 10-5-16,0 22 22 0,0 10-22 15,-8 11 8-15,-9 0-9 16,4 8-12-16,-3 32 11 16,-10 14 1-16,5 11 0 15,5 3-3-15,16 2 5 16,0 5-2-16,0-3 0 16,0-8 8-16,0-5-14 15,25-20 6-15,4-13-9 16,-4-16 6-16,5-10-14 15,-5 0 17-15,4-16 3 16,5-14 4-16,-5-1-3 16,-4-4-4-16,5 5 2 15,-14 6-3-15,1 8 1 0,-17 5 0 16,0 11-2-16,13 0-4 16,-5 0 5-16,9 8-16 15,21 14-6-15,-13-1 12 16,4-2-19-16,5-3 18 15,-5-8 9-15,5-5 3 16,4-3-2-16,-13 0 2 16,4-11 0-16,5-21 11 15,-13-6-9-15,-5-4-2 16,-7-1 4-16,-9 0 4 16,0 1-1-16,0-2 3 15,-25 12-8-15,-5 8 30 0,5 14-31 16,17 10 6-1,-13 0-7-15,4 5-15 0,0 32 12 16,-4 14 3-16,13 11 0 16,8 2-8-16,0-8 8 15,38-10 0-15,16-17-3 16,9-7 13-16,-8-12-10 16,-1-10 0-16,1 0 2 15,8-8-4-15,-9-21 2 16,-8-2 0-16,-4-8 4 15,-4 5 4-15,-13-1-8 16,-4 8 0-16,-4 6 5 16,-9 7-9-16,-8 9 4 0,0 2 0 15,9 3-4 1,-9 0-12-16,12 0 13 0,-3 11 2 16,-1 0 0-16,-8-3-11 15,0-7 12-15,0-1 0 16,0 0 1-16,0 0 7 15,0 0 0-15,-8 0-8 16,-22 0 7-16,5-1-15 16,-4-2 8-16,12 3 0 15,0 0-4-15,-4 0-9 16,13 13 11-16,0 17 1 16,8 9-1-16,0 7-8 0,0-3 10 15,25-3-7 1,29-10 4-16,22-17-29 0,-5-13 30 15,17 0 1-15,-12-27 2 16,-5-18 0-16,-8-12-1 16,-8-7 0-16,-1-8 21 15,-29-5-19-15,-4-7 36 16,-12 4-8-16,-9 6-20 16,-9 10 16-16,-20 15-18 15,-5 15-2-15,5 17 7 16,12 10-6-16,17 7-11 15,-8 13 4-15,8 40-18 16,0 30 13-16,-9 19 5 16,9 5 0-16,0-8-4 15,0-8 12-15,0-11-8 0,17-8 0 16,0-17 4-16,0-14-16 16,-5-20 11-16,-3-18-4 15,-1-3-6-15,1 0 14 16,20-31-3-16,4-20 0 15,14-11 8-15,-1-2-12 16,8 7 4-16,-20 10 0 16,4 7-3-16,-22 18 8 15,5 9-7-15,-12 10 2 16,8 3-31-16,-1 3 15 16,5 21-7-16,-4 11-4 15,-8 2 17-15,-9 0-18 0,0 2 28 16,0-6 0-16,0-3-4 15,0-9 2-15,0-2 2 16,0-6 0-16,0-4-8 16,0-4 8-16,29-5-2 15,4 0 0-15,14 0-24 16,16 0-58-16,8 0-109 16,13 0-146-16,4 0-348 15</inkml:trace>
  <inkml:trace contextRef="#ctx0" brushRef="#br0" timeOffset="-7934">4317 985 657 0,'0'0'173'0,"0"0"-25"0,0 0-15 15,0 0-36-15,0 0-35 16,0 0-59-16,-55-72-3 15,55 93-13-15,0 13 13 16,9 7-1-16,7 7 4 16,5 0-3-16,-4 2 0 15,12-6 6-15,5-7-5 16,-5-11-1-16,5-9 0 16,4-14 0-16,8-3 9 15,-4-6-9-15,-4-29 9 16,8-7-7-16,-13-12 14 0,-12-8-7 15,-4-4 30-15,-8-4 23 16,-9-5-23-16,0 4 4 16,-9 3-9-16,-16 17-20 15,4 20 20-15,4 14-18 16,9 12-6-16,-1 5 3 16,9 0-13-16,-12 37-7 15,12 33 3-15,-9 18 4 16,9 15-3-16,0 14 3 15,0 11 0-15,0 13-5 16,-8 7-3-16,0-4-9 16,-1-16-17-16,9-19-23 15,0-25 7-15,0-28-23 0,17-27 36 16,12-18 32 0,5-11 5-16,-13 0 0 0,4-24 9 15,4-23-6-15,-12-8 11 16,0-7-2-16,-9 1-9 15,-8 0 0-15,0 4-3 16,-8 9-4-16,-38 9-65 16,4 6-166-16,-25 9-65 15,4 3-161-15</inkml:trace>
  <inkml:trace contextRef="#ctx0" brushRef="#br0" timeOffset="-7553">3998 666 138 0,'0'0'427'15,"0"0"-290"-15,0 0-19 16,0 0-27-16,0 0 3 15,0 0-57-15,-42-53-23 16,42 53-14-16,0 0-3 16,0 0 0-16,8 3 3 15,26 7 0-15,12-5 8 16,9-5-7-16,-18 0 6 0,9-10 8 16,-20-19-13-16,-10-4 19 15,-16-2 46-15,0 4 12 16,-33 4-41-16,-30 5-38 15,-13 15-4-15,-3 7 3 16,16 2-17-16,17 39-6 16,29 14-102-16,17 12-92 15,0 8-99-15</inkml:trace>
  <inkml:trace contextRef="#ctx0" brushRef="#br0" timeOffset="-6115">5928 806 905 0,'0'0'129'0,"0"0"-41"16,0 0 34-16,0 0-51 16,0 0-45-16,0 0-13 15,-63-81-13-15,63 118-6 0,0 17-8 16,17 15 19-16,-17 9-5 16,0 5 0-16,8 0 5 15,-8 0-9-15,0-6 4 16,0-18 0-16,9-16 0 15,-1-24-18-15,0-17-9 16,-8-2 0-16,0-13 22 16,0-32-1-16,0-20 6 15,0-7 0-15,-8-3 3 16,-26 8 1-16,-20 16-4 16,16 12 0-16,-8 15 7 15,21 13 7-15,16 5-14 0,1 6 0 16,8 0-3-16,0 0-12 15,0 11 6-15,25 13 7 16,13 3 4-16,25-6-4 16,0-4 2-16,0-13 0 15,0-4 1-15,-9 0 7 16,-8 0-8-16,-12-2 6 16,-5-20-2-16,-12-1 30 15,-8-10 22-15,-1-4-14 16,-8-1 20-16,0 1-46 15,0 5 17-15,-17 9 0 16,-8 8-32-16,4 11 19 16,4 4-20-16,0 0 0 0,9 36-9 15,-5 14 7 1,5 8 2-16,8 1 0 0,0 2 4 16,0-5-10-16,0 0 6 15,21-7 0-15,-4-15-7 16,16-10 3-16,-3-13-1 15,-5-11 1-15,13 0-5 16,-9 0 6-16,5-24 3 16,12-14 0-16,-8-1 1 15,-5-5 6-15,5 7-7 16,-13 13 0-16,-17 11 7 16,13 7-14-16,-12 6 7 15,8 0-9-15,12 3 1 16,-4 21 0-16,13 0 8 0,-5 3 0 15,14-6 1-15,-10-2-8 16,-3-11 7-16,12-8 0 16,-17 0-3-16,5-5 13 15,-13-19-10-15,-4-9 2 16,-9-4 8-16,-8-6-4 16,0 1-6-16,0-1 0 15,-8 6 18-15,-30 4-15 16,4 9 4-16,5 12-7 15,12 8 6-15,1 4-14 16,-5 5 5-16,21 33 1 16,0 13-8-16,0 8 13 15,0 5-3-15,21-6 0 0,12-4 1 16,13-11-6-16,-8-11 5 16,-13-11 0-16,13-12-9 15,-4-9 8-15,3 0 1 16,9-9 2-16,-12-20 8 15,4-6-8-15,0-8-2 16,-5 6 0-16,-4-3 3 16,-3 3 3-16,3 4-6 15,-12 9 0-15,0 8 4 16,4 13-14-16,-13 3 10 16,17 0-7-16,5 19-2 15,-5 11 2-15,-9 7 7 0,14 3 0 16,3 0-12-1,-3-5 4-15,8-5 7 0,-13-15-2 16,12-6-6-16,5-9 9 16,-4 0 0-16,17-20 0 15,-9-14 7-15,0-11-3 16,-21-1-4-16,0-2 0 16,-12 3 4-16,-13-1 4 15,0 9-8-15,-13 4 12 16,-20 12-11-16,16 10 15 15,-21 11-16-15,22 0-5 16,-14 27-2-16,13 19-3 16,9 12 10-16,8 4 0 0,0-1 4 15,8-4-10 1,39-6 6-16,-6-12-9 0,6-9 1 16,-1-12-60-16,0-13-30 15,0-5-89-15,-12 0-212 16</inkml:trace>
  <inkml:trace contextRef="#ctx0" brushRef="#br0" timeOffset="-3645">13959 554 977 0,'0'0'102'0,"0"0"31"16,0 0-17-16,0 0-65 15,0 0-5-15,0 0-42 16,25-93-4-16,38 93 0 16,4 0 5-16,-4 21-7 15,-8 16 2-15,-13 12 0 16,-21 9-12-16,-21 15 12 16,-21 7 0-16,-42 9 0 0,-25-7 2 15,4-8-1 1,12-12-1-16,26-17 0 0,30-18-2 15,16-13 2-15,0-4 0 16,16-7-1-16,47-3 7 16,38 0-2-16,25-10-3 15,12-17 6-15,-3 3-14 16,-35 7-56-16,-28 8-92 16,-26 5-117-16,-13 4-271 15</inkml:trace>
  <inkml:trace contextRef="#ctx0" brushRef="#br0" timeOffset="-5340">9075 1051 211 0,'0'0'515'0,"0"0"-469"15,0 0-25-15,0 0 50 16,0 0 19-16,0 0-47 16,243-69 12-16,-197 50-1 15,-12 3-12-15,-21 3 17 16,-5 2-6-16,-8-5-2 15,0-3-1-15,-29 6-42 16,-5-1 8-16,-12 9-16 16,0 5 7-16,0 0-18 15,4 8 10-15,-5 27 1 0,10 7-1 16,12 15 1-16,25-1 0 16,0 3 0-16,25-6 5 15,46-7-8-15,21-17 3 16,9-15-6-16,4-14-2 15,4-3 12-15,0-32-4 16,-17-3 1-16,-29-4 7 16,-8 3-2-16,-21-8-2 15,-5-1-2-15,-21-4 25 16,1 3-8-16,-9 6 14 16,0 11-10-16,0 13-18 15,0 12 25-15,0 3-30 16,0 4 2-16,0 9-5 0,0 33-15 15,21 17 18-15,12 5 0 16,5 0 6-16,8-8-6 16,5-2 0-16,3-14 2 15,13-8-11-15,-4-11-2 16,8-18-38-16,-8-3-19 16,0-5-54-16,-8-28-19 15,-30-4-58-15,-4-5 80 16,-21-10 99-16,0-2 9 15,0-1 11-15,-21 2 16 16,4 4 2-16,0 15 70 16,9 13 16-16,-4 9-35 15,12 12-3-15,-9 0-42 16,1 9-17-16,-9 33 17 0,-12 15-17 16,3 9 17-16,-20 10-7 15,13-5-14-15,-5 2 6 16,9-13-9-16,12-8-6 15,0-15-85-15,17-9-238 16,0-18-257-16</inkml:trace>
  <inkml:trace contextRef="#ctx0" brushRef="#br0" timeOffset="-5100">10758 966 447 0,'0'0'287'15,"0"0"-127"-15,0 0 37 16,0 0-58-16,0 0-75 16,0 0-52-16,8-25-12 15,-8 63 0-15,8 7 15 16,-8 6-15-16,9-2 14 16,-9-7-14-16,8-5 7 15,5-4-12-15,-5-12 5 16,-8-2-92-16,8-11-111 15,-8-8-252-15</inkml:trace>
  <inkml:trace contextRef="#ctx0" brushRef="#br0" timeOffset="-4778">10611 592 524 0,'0'0'216'0,"0"0"-99"0,0 0 4 16,0 0-40-16,0 0-13 16,0 0-64-16,-88-20 4 15,88 55-7-15,0 3 2 16,16-1-3-16,22-5 0 16,-4-8 6-16,12-11 11 15,0-4 2-15,-21-4 16 0,13-5 28 16,-13 0-30-16,-4-5 29 15,-4-17-8-15,-9-2-29 16,-8 3 11-16,0 0-36 16,-8 2-1-16,-30 8-3 15,13 11-17-15,-13 0-25 16,21 11-92-16,17 29-105 16,0 5-131-16</inkml:trace>
  <inkml:trace contextRef="#ctx0" brushRef="#br0" timeOffset="-4200">11219 1009 666 0,'0'0'225'0,"0"0"-47"0,0 0-32 15,0 0-34-15,0 0-59 16,0 0-7-16,8-105-10 15,-16 105-36-15,-13 0 0 16,4 3-2-16,-8 27 2 16,13 7-8-16,12 7 5 15,0 6 3-15,12-3-2 16,30 3 3-16,4-6-9 16,-8 2 8-16,17-10 0 0,-22-3-9 15,-3-9 14 1,-5-5-5-16,-17-3 0 0,-8-6 3 15,0-4-15-15,0-6 7 16,-8 0 3-16,-17 0-12 16,-5 0 20-16,22-3-6 15,8-21 7-15,0-7-1 16,0-19 2-16,21-8-8 16,29-10 0-16,-4-8-10 15,17 4 20-15,-17-1-10 16,-8 9 0-16,-13 0 9 15,-16 3 2-15,-1 10 4 16,-8 11-4-16,0 13 24 16,0 16-13-16,0 9 3 0,0 2-18 15,0 0-1-15,0 16-12 16,0 32-7-16,0 15 13 16,0 16-3-16,13-5 7 15,12-1-4-15,4-6 0 16,-4-9 1-16,13-10-10 15,-4-10-20-15,12-14-66 16,-8-19-34-16,-13-5-135 16,4-18-95-16</inkml:trace>
  <inkml:trace contextRef="#ctx0" brushRef="#br0" timeOffset="-4052">11723 939 419 0,'0'0'219'15,"0"0"-72"-15,0 0-116 16,0 0-20-16,0 0-11 16,281-22 0-16,-88 1-178 15,29-7-470-15</inkml:trace>
  <inkml:trace contextRef="#ctx0" brushRef="#br0" timeOffset="-1162">15172 794 913 0,'0'0'189'15,"0"0"-34"-15,0 0-54 16,0 0-15-16,0 0-50 15,0 0-9-15,-30-93-24 16,30 93-3-16,0 16 0 16,0 14 0-16,21 7 2 15,4 0-5-15,-16 1 3 16,-1-1 0-16,-8-2 0 16,13-8 11-16,-5-8-11 15,1-11 0-15,-1-8 5 0,0 0-3 16,1 0 0-1,12-3-2-15,4-28 26 0,13-5-24 16,-5-7 23-16,13 1-16 16,-8-2-3-16,-13 5 7 15,5 12-13-15,-5 6 0 16,-8 12-2-16,4 9-3 16,4 0 4-16,13 0 0 15,-13 30-9-15,13 5 4 16,-22 4 6-16,5 1-2 15,-4-5-6-15,-8-8-8 16,7-10 15-16,-7-10-2 16,3-7-1-16,5 0 0 15,0 0 5-15,12-13-1 0,-12-16 10 16,12-4 0-16,-12-4-10 16,-8-3 0-16,-9-1 9 15,0 10-2-15,0 4-6 16,0 11 0-16,0 8 8 15,0 5-6-15,0 3-3 16,0 0 0-16,0 0-22 16,0 22 20-16,0 13-2 15,0 4 4-15,0 5-6 16,8-5 12-16,21-6-6 16,-4-7 0-16,22-4-1 15,-1-11-5-15,8-11 6 16,1 0 0-16,-13 0 4 0,12-28 6 15,-7-6-10-15,-22-4 0 16,4-2 10-16,-12 0 0 16,-17 3-7-16,0 2-3 15,0 8 29-15,0 6-28 16,0 13 11-16,-9 5-12 16,9 3-3-16,0 0 1 15,0 24-12-15,0 14 14 16,0 4-11-16,0-1 16 15,38-6-5-15,-13-7 0 16,22-6 6-16,-10-9-4 16,5-7-2-16,-4-6 0 15,-13 0-1-15,-4 0 10 0,-4-3-9 16,0-15 3-16,-5 1 7 16,-12 1-5-16,9 3-5 15,-9 6 0-15,8 1-6 16,-8 3 14-16,9 3-8 15,-9 0 0-15,8 0-4 16,-8 0-5-16,8 0 5 16,13 0 2-16,-12 9-11 15,8 0 17-15,-1 2-4 16,5-5 0-16,-12-1 7 16,16-3-7-16,-4-2 0 15,-4 0 0-15,-1 0 2 0,-7 0 6 16,12 0-8-1,-13 0 0-15,1 0 8 0,-1-4-5 16,0-5-3-16,5 4 0 16,-13-1-5-16,17 6 4 15,-1 0 1-15,-7 0 0 16,12 0-8-16,4 0 1 16,-17 3 7-16,13 5-3 15,-12 1-7-15,8-5 4 16,-1 2 6-16,14-1 0 15,-5-2 5-15,13-3-6 16,-13 0 1-16,-4 0 0 16,-4 0-3-16,-17 0 8 15,8 0-5-15,9 0 0 0,-5 0 9 16,5 0-11-16,-8-6 2 16,7-4 0-16,5 5-4 15,-12-4 7-15,-1 7-3 16,0 2 0-16,-8 0 5 15,0 0-9-15,0 0 4 16,0 0 0-16,0 0-6 16,0-3 10-16,9-2-4 15,-1-6 0-15,5-2 9 16,-5-3-5-16,1-8-4 16,-9-8 1-16,0-3 3 15,0-5 4-15,0-2-8 16,0-2 9-16,-9 2-2 0,-20 4 10 15,12 6-7-15,0 8-3 16,-12 8 15-16,21 3-18 16,-9 5 0-16,17 8 1 15,0 0 9-15,0 0-26 16,0 0 12-16,0 21-18 16,0 24 13-16,0 15 4 15,0 4 1-15,0 5 0 16,0-5 7-16,0-5-10 15,0-9 3-15,8-15 0 16,1-11-6-16,-9-10 6 16,8-12 0-16,0-2 0 15,-8 0 8-15,13 0-3 0,-5-2-3 16,9-20 1-16,0-5 4 16,4-1-4-16,-4 1-3 15,-1 3 0-15,14 5 7 16,-13 8-17-16,8 9 10 15,4 2-19-15,9 0 14 16,-13 24-16-16,4 4 13 16,-12 10 5-16,-17-3-8 15,0-3 5-15,0-3-1 16,0-7-7-16,-8-6 11 16,-22-5-18-16,-3-6 16 15,-5-3 2-15,-8-2-17 0,21 0 17 16,-5 0-4-16,14 0 0 15,16 0-2-15,0 0 4 16,0 0 4-16,0 0 0 16,0 0-20-16,25 0 17 15,21-4 3-15,0-10 1 16,17 1-3-16,0-9 4 16,0-2-1-16,-9-3 0 15,1-7 11-15,-9-1-8 16,-12-6 2-16,-22-1-3 15,-3-3 30-15,-9-3-22 16,0 4 5-16,0 7 14 16,-21 8-28-16,-4 13 19 15,16 8-20-15,1 8 2 16,-1 0-12-16,9 35-3 0,0 23 13 16,0 12-9-16,0 2 18 15,0 0-9-15,0-10 0 16,17-9 0-16,0-13-7 15,12-10 7-15,-3-17 0 16,11-10-4-16,9-3 19 16,5 0-11-16,16-25-4 15,-4-6 5-15,-9-7-5 16,-3-4 0-16,-5-2 0 16,0-1-2-16,0 3 13 0,-21 4-11 15,-4 17 0 1,-4 10 1-16,-8 11-13 0,7 0 6 15,5 29 1-15,-4 14-6 16,-17 5 10-16,9 0 0 16,-9-1 1-16,0-8 0 15,16-9-11-15,-3-9 11 16,12-11 0-16,4-10-8 16,5 0 19-16,4 0-11 15,8-29 0-15,-4-8 8 16,-4-7-8-16,-1-4 0 15,-20 0 0-15,-8-5 4 16,-9 2 2-16,0 5-6 16,0 12 0-16,-17 13 6 0,8 9-15 15,-3 10 9-15,12 2-12 16,-9 5 8-16,1 30-10 16,0 13 14-16,8 6 0 15,0-1 2-15,0 1-9 16,37-4 7-16,-11 1 0 15,3-5-7-15,-12-3 7 16,0-7-3-16,-17-6-4 16,0-6-28-16,-17-13 3 15,-38-2-56-15,-25-9-58 16,-12 0-80-16,12 0-211 16</inkml:trace>
  <inkml:trace contextRef="#ctx0" brushRef="#br0" timeOffset="4488">2995 2642 686 0,'0'0'167'0,"0"0"-58"0,0 0 42 16,0 0-24-16,0 0-63 15,0 0 12-15,0 0-40 16,-34-120-22-16,34 120-13 16,0 26 3-16,-12 28-4 15,3 19 0-15,1 9 12 16,0 3-12-16,-1 1 0 16,9-5 0-16,0-12-1 15,0-13 5-15,-8-21-8 16,8-15-5-16,0-16-64 15,0-4 42-15,-13 0 9 16,5-3 0-16,-9-21-12 16,-12-8-15-16,4-3 49 15,-1 4-1-15,-11-4 0 0,7 8-5 16,-3 8 6-16,3 6 0 16,14 7-11-16,7 6 8 15,9 0-3-15,0 0 1 16,0 22-6-16,0 10 6 15,55 0 5-15,-1-5 0 16,18-12-5-16,7-6 1 16,14-9 4-16,7 0 4 15,-12-24 0-15,-4-11 10 16,-29-2-11-16,-22-7 0 16,-12 2 32-16,-21-1-8 15,0-3 35-15,0 4-15 0,-29-1-38 16,-9 11 31-1,22 11-32-15,-1 7-5 0,8 11 16 16,9 3-15-16,-8 0-8 16,-5 20 1-16,13 22 3 15,0 14-5-15,0 8 5 16,0-2 0-16,21 0-5 16,21-9 9-16,-4-8-4 15,0-6 0-15,-5-15 7 16,-3-12-15-16,-13-9 8 15,-9-3 0-15,13 0-3 16,-13-19 9-16,9-10-4 16,-9-1-2-16,9-7 8 15,-4 2-5-15,4 6-3 16,-9 8 0-16,9 12-12 0,4 9 10 16,4 0 0-16,13 6 0 15,-5 21-6-15,5 2 1 16,-9-5 7-16,5-5 0 15,4-8-5-15,-13-7 9 16,13-4-4-16,-5 0 1 16,-3-2 8-16,-5-24-2 15,-4-9-7-15,-4-3 0 16,-9-5 4-16,-8-2-1 16,0 2-3-16,0 2 10 15,-17 10-5-15,-12 7 10 16,4 10-8-16,-5 9-6 0,22 5-1 15,-9 0-5-15,17 32 2 16,0 17 2-16,0 9-1 16,8 4-5-16,30-3 7 15,8-9 0-15,9-13-3 16,-21-7 5-16,12-14-2 16,-9-8 0-16,-3-8 10 15,-17 0-6-15,12 0-4 16,-12-24 2-16,4-8 7 15,-4-5-4-15,-9-6-5 16,-8 0 0-16,9 3 9 16,-9 8-6-16,0 11-3 15,0 12 0-15,0 6-7 0,0 3 7 16,0 0-10 0,0 33-2-16,0 12 9 0,0 9 1 15,20-3 2-15,-3-6 0 16,0-8-4-16,12-7 6 15,-3-12-2-15,-10-7 0 16,5-11 9-16,-4 0-6 16,8-8 0-16,13-21-3 15,0-11 8-15,-5-3-5 16,-3-4-3-16,3 0 0 16,-12 7 11-16,-4 11-12 15,0 10 1-15,4 11-1 0,-13 8-9 16,9 0 1-16,12 24 5 15,-12 13-1-15,8 7 6 16,-4-2-3-16,-4-4 2 16,0-9 0-16,4-7-6 15,-4-9 6-15,-1-11-3 16,-7-2-14-16,3 0-42 16,-3-13-18-16,-9-19-153 15,0-5-181-15</inkml:trace>
  <inkml:trace contextRef="#ctx0" brushRef="#br0" timeOffset="4849">4145 2511 155 0,'0'0'461'0,"0"0"-344"16,0 0-7-16,0 0 11 15,0 0-65-15,0 0-19 16,-30-29-37-16,30 42 10 16,0 16-10-16,0 1 2 15,13 2 2-15,-5-8 6 16,9-5-6-16,21-12 7 16,-5-7 6-16,22 0 22 15,0-17 34-15,-1-21-27 0,-8-10-3 16,-8-6 5-16,-30 3-37 15,-8 3 14-15,0 11-14 16,-54 9-4-16,-9 16-14 16,0 12-5-16,8 0-5 15,18 40-15-15,20 27-78 16,17 10-13-16,42 5-141 16,42-3-464-16</inkml:trace>
  <inkml:trace contextRef="#ctx0" brushRef="#br0" timeOffset="8538">13279 2420 694 0,'0'0'224'15,"0"0"-59"-15,0 0-9 16,-33-165-54-16,-5 135-29 15,0 8-37-15,5 8-16 16,3 7-10-16,5 7-2 16,-13 0-14-16,13 30 6 0,-4 13 0 15,12 8-10 1,17-1 10-16,0-2 0 0,8-5-4 16,30-11-2-16,4-8 4 15,4-13-6-15,0-11 8 16,9 0-3-16,-9-3 8 15,-12-21-5-15,-5-5 11 16,-12-3-6-16,-9 5 16 16,-8 8 1-16,0 6-9 15,0 7 25-15,0 6-34 16,0 0-2-16,0 0-2 16,0 17-25-16,0 20 25 0,0 16 0 15,9 7 5-15,12 4-8 16,-13-3 3-1,-8 0-27-15,0-2-95 0,8-11-189 16,1-13-321-16</inkml:trace>
  <inkml:trace contextRef="#ctx0" brushRef="#br0" timeOffset="8905">13967 2516 660 0,'0'0'228'0,"0"0"-48"16,0 0-10-16,0 0-45 16,0 0-54-16,0 0 4 15,-8-127-41-15,0 123-22 0,8 4-2 16,0 0-3-16,0 0-12 16,0 6 5-16,0 20-4 15,0 12-4-15,0 5 8 16,0 3 0-16,8-4 0 15,17 3 5-15,5-4-5 16,-5-1 0-16,13-3 5 16,-13-2-5-16,-4-6 0 15,-5-2 0-15,-7-8-5 16,-9-6 12-16,0 0-7 16,0-6 0-16,0 0 4 15,-25-7-7-15,-30 0 3 0,-8 0-17 16,-21 0-38-16,21-7-119 15,0-24-88-15,0-5-148 16</inkml:trace>
  <inkml:trace contextRef="#ctx0" brushRef="#br0" timeOffset="9063">13779 2383 607 0,'0'0'193'0,"0"0"-37"16,0 0-14-16,0 0-94 15,251-104-27-15,-196 104-21 16,-1 2-7-16,-16 36-35 16,-29 8-255-16,-1 4-444 0</inkml:trace>
  <inkml:trace contextRef="#ctx0" brushRef="#br0" timeOffset="9394">14530 2779 308 0,'0'0'600'16,"0"0"-387"-16,0 0 0 16,0 0-83-16,0 0-40 15,0 0-51-15,16 0 13 16,-16 0-7-16,0 0-31 16,9 2 26-16,-9-2-40 0,8 0 2 15,1 3-12 1,12 2 1-16,-13-2 9 0,17 2 5 15,-4-5 4-15,-12 0-1 16,7 0-8-16,1 0 0 16,-4 0 10-16,-5-2-3 15,1-9-7-15,-9-2 4 16,0 2 6-16,0 0-13 16,-17 3 3-16,-13 0-18 15,-16 5 8-15,13 3-87 16,-14 0-46-16,1 0-139 15,0 6-557-15</inkml:trace>
  <inkml:trace contextRef="#ctx0" brushRef="#br0" timeOffset="7744">11345 2607 595 0,'0'0'147'0,"0"0"-33"15,0 0 45-15,0 0-70 0,0 0-40 16,0 0-49-16,-38-18 2 15,38 58-8-15,0 10 6 16,21 7 0-16,4-7 3 16,5-6 6-16,3-13-9 15,13-9 1-15,-8-12 5 16,-13-7 4-16,1-3-10 16,3 0 6-16,-4-27 21 15,-4-12-24-15,-4-7 60 16,-9-8 2-16,1-4-38 15,-9 2 19-15,0-3-38 16,0 8-1-16,0 8 10 16,0 14-12-16,-9 12 0 0,9 12-4 15,-8 5 7 1,8 0-16-16,0 0-9 0,0 22 16 16,0 12-16-16,0 7 20 15,17 2-3-15,12 0 0 16,26 2 7-16,-1-3-14 15,9-1 7-15,-8-4 0 16,8-5-5-16,-30-3 8 16,-4-8-3-16,-20-4 0 15,-9-4 3-15,0-2-14 16,-9-1 9-16,-62-4-26 16,-30-1-8-16,-24-2-116 0,-1-3-85 15,8 0-65 1</inkml:trace>
  <inkml:trace contextRef="#ctx0" brushRef="#br0" timeOffset="8092">11064 2262 479 0,'0'0'221'0,"0"0"-86"15,0 0-30-15,0 0-12 16,0 0-93-16,0 0-1 16,0 0 0-16,0 22 2 15,0-3 4-15,0-3-5 0,8-11 0 16,1-2 18 0,12-3-18-16,-5 0 67 0,10-12 33 15,-14-11-39-15,5-1 6 16,-17-3-26-16,0 0-23 15,0 2 3-15,0 5-16 16,-8 4-5-16,-13 11 0 16,12 5-18-16,9 0 3 15,0 21-93-15,0 24-47 16,0 9-69-16,46 2-275 16</inkml:trace>
  <inkml:trace contextRef="#ctx0" brushRef="#br0" timeOffset="5314">6838 2693 597 0,'0'0'189'0,"0"0"-83"16,0 0 50-16,0 0-34 16,0 0-42-16,-8-155 0 15,0 139-49-15,8 5 16 16,-9 6-8-16,9 5-34 16,0 0 14-16,-16 0-19 15,-5 0-7-15,-5 22-3 0,-11 12 12 16,11 3-2-16,18 0 0 15,8 2-5-15,0-2-1 16,17 3 2-16,16 0 1 16,14 0-6-16,-10 0 0 15,9-5 9-15,-4 2-2 16,-4-7 0-16,0-1-8 16,-13-5 10-16,-8-5 0 15,-17 0-7-15,0-6-1 16,0 1 6-16,-34-7-4 15,-20-4-5-15,-1-3-3 16,-8 0-47-16,26 0-28 16,11-16-28-16,26-24-127 0,26-8-149 15</inkml:trace>
  <inkml:trace contextRef="#ctx0" brushRef="#br0" timeOffset="6129">7212 2658 463 0,'0'0'185'16,"0"0"-29"-16,0 0 25 16,0 0-76-16,0 0-32 15,0 0-30-15,0-3-34 16,0 27 30-16,-8 11-35 16,8-2-1-16,0 4 8 0,0 0-5 15,25-4-6 1,0-2 2-16,13 0 6 0,-1-8-3 15,10-7-5-15,-5-8 0 16,-5-8 9-16,-12 0-4 16,5-11 5-16,-5-18 6 15,-4-9-14-15,-4-5 55 16,-17-4-19-16,0 1-9 16,0 3 2-16,0 9-30 15,-9 10 16-15,1 12-1 16,8 10-12-16,0 2-8 15,0 11-4-15,0 32 2 16,0 13-8-16,0 10 22 16,0-7-8-16,8-5 0 15,18-12 7-15,11-15-9 0,-3-10 2 16,4-15 0-16,-1-2 3 16,-3 0 4-16,12-29-5 15,0-9 1-15,-8-7 7 16,-13-3-5-16,-8-4-5 15,4 5 0-15,-13 7 7 16,1 13 1-16,-9 14-8 16,0 10 2-16,0 3 1 15,8 0-6-15,-8 27-22 16,9 15 25-16,12 12-8 0,-13-1 14 16,9-6-6-1,-9-13 0-15,22-8 9 0,-14-10-11 16,9-10 2-16,5-6 0 15,-5 0 2-15,13-9 8 16,-13-17-10-16,13-11 0 16,-9-1 9-16,5-5-6 15,-5 3-3-15,-12 6 0 16,0 4 1-16,4 14 4 16,-13 8-5-16,-8 8 0 15,8 0-11-15,9 0 10 16,4 27-18-16,13 7 19 15,3 7-6-15,-3-4 12 16,4-3-6-16,0-7 0 16,-13-8 7-16,4-11-9 15,-12-2 2-15,8-6 0 16,4 0 5-16,5-14-1 0,-5-10-4 16,-3-5 0-16,-5-5-10 15,-21-5-38-15,0 5-128 16,-21-1-212-16</inkml:trace>
  <inkml:trace contextRef="#ctx0" brushRef="#br0" timeOffset="7011">8785 2799 7 0,'0'0'72'16,"0"0"2"-16,0 0 11 16,0 0-19-16,0 0-13 15,0 0 33-15,26 0-20 16,-26 0-5-16,8 0 12 15,-8 0-8-15,13 0 15 16,-5-2-18-16,0-6-15 16,1-6 6-16,-1 1-17 0,13-2 4 15,-12-2 20-15,-1-1-15 16,0-4-7-16,-8 4 1 16,9-4-34-16,-9 6 27 15,8 5-21-15,-8 4 8 16,0 3 1-16,0 4-14 15,21 0-10-15,-13 0 4 16,26 11-18-16,4 19 10 16,0 13 8-16,-13 2 0 15,4 0-4-15,-4-4 10 16,13-7-6-16,-13-3 0 16,13-11 7-16,-4-4-9 0,3-7 2 15,1-9-45-15,-4 0-147 16,3 0-240-16</inkml:trace>
  <inkml:trace contextRef="#ctx0" brushRef="#br0" timeOffset="96177">16590 4171 837 0,'0'0'202'0,"0"0"-51"16,0 0-26-16,0 0-75 15,0 0-50-15,0 0-7 0,-25-10-38 16,25 58-115 0,0 3-197-16</inkml:trace>
  <inkml:trace contextRef="#ctx0" brushRef="#br0" timeOffset="96352">16728 4562 726 0,'0'0'196'16,"0"0"-13"-16,0 0-54 16,0 0-69-16,0 0-32 15,-201 83-19-15,121-49-9 16,5 4-3-16,12-3-104 16,38-6-254-16,25-13-499 0</inkml:trace>
  <inkml:trace contextRef="#ctx0" brushRef="#br0" timeOffset="96626">17702 4265 665 0,'0'0'363'0,"0"0"-193"15,0 0-17-15,0 0-69 16,0 0-38-16,0 0-46 15,-9-3 0-15,1 44 8 16,8 2-3-16,0-4 1 0,0-1-6 16,29-6 0-16,-12-3-1 15,8-4 1-15,5-10-39 16,-5-6-49-16,4-9-62 16,5 0-25-16,4-27-56 15,-22-16-30-15,5-5-140 16</inkml:trace>
  <inkml:trace contextRef="#ctx0" brushRef="#br0" timeOffset="96900">17576 3950 397 0,'0'0'188'0,"0"0"-28"0,0 0-13 16,0 0-56-16,0 0-54 15,0 0-26-15,-34-27-4 16,22 45-7-16,3 4 5 15,9-3-3-15,0-6-2 16,0-2 15-16,38-3-7 16,-4-8 15-16,4 0 21 15,-1 0 26-15,-12-22 25 16,-4-5-45-16,-21-5 1 16,0 6-28-16,0-1-18 15,-29 8-10-15,4 12-4 16,-13 7-53-16,38 0-89 0,0 31-161 15,0 7-473-15</inkml:trace>
  <inkml:trace contextRef="#ctx0" brushRef="#br0" timeOffset="97204">18184 4241 666 0,'0'0'90'0,"0"0"-9"0,0 0-13 15,0 0-24-15,0 0-4 16,214-3-21-16,-130 3 3 15,4 0-20-15,-4 0 8 16,-4 0-13-16,-25 0 3 16,-9 0-47-16,-38 0-153 15,-8 0-162-15</inkml:trace>
  <inkml:trace contextRef="#ctx0" brushRef="#br0" timeOffset="97371">18633 4089 487 0,'0'0'185'0,"0"0"-26"16,0 0 11-16,0 0-29 0,0 0-39 16,0 0-35-16,-54-73-67 15,54 111 0-15,0 15-4 16,0 3 12-16,21 6-5 16,-13-3-3-16,17-9-48 15,5-1-169-15,-5-12-192 16</inkml:trace>
  <inkml:trace contextRef="#ctx0" brushRef="#br0" timeOffset="97602">19149 4123 590 0,'0'0'193'0,"0"0"-90"15,0 0 26-15,0 0-57 16,256-66-40-16,-184 58-7 16,-18 2-21-16,-20 3-3 15,-13 3-1-15,-13 0-11 16,-8 0-41-16,0 0-161 16,-29 0-158-16</inkml:trace>
  <inkml:trace contextRef="#ctx0" brushRef="#br0" timeOffset="97764">19330 3982 441 0,'0'0'241'0,"0"0"-102"15,0 0-6-15,0 0-53 16,0 0-68-16,0 0 37 16,21 117-6-16,-13-69-41 15,9 4 3-15,-17-4-5 16,8 0-132-16,1-9-461 15</inkml:trace>
  <inkml:trace contextRef="#ctx0" brushRef="#br0" timeOffset="98021">19460 3415 675 0,'0'0'288'16,"0"0"-154"-16,0 0-1 16,0 0-45-16,0 0-80 15,214 99 37-15,-105-6-5 16,-8 17-7-16,-22 7 9 16,-16 1-39-16,-25-2 8 15,-38-7-11-15,0-10-6 16,-71-8-77-16,-30-11-221 15,-16-13-662-15</inkml:trace>
  <inkml:trace contextRef="#ctx0" brushRef="#br0" timeOffset="94551">11597 4324 1002 0,'0'0'172'0,"0"0"-52"0,0 0 18 16,0 0-85-16,0 0-49 15,0 0-4-15,-25-4-30 16,41 38-53-16,-7-1-153 16,-9 8-277-16</inkml:trace>
  <inkml:trace contextRef="#ctx0" brushRef="#br0" timeOffset="94759">11840 4714 813 0,'0'0'259'0,"0"0"-142"0,0 0 8 15,0 0-43-15,0 0-25 16,0 0-34-16,-159 133-2 16,83-87-21-16,13 1-2 15,0-6-10-15,17-8-139 16,13-9-255-16</inkml:trace>
  <inkml:trace contextRef="#ctx0" brushRef="#br0" timeOffset="95144">13921 4300 675 0,'0'0'235'15,"0"0"-87"-15,0 0 5 16,0 0-75-16,0 0-29 0,0 0-31 16,-25 75-9-16,17-27 6 15,-5 3-8-15,13 2-3 16,0-4-4-16,13-8-2 16,12-8-1-16,13-12-37 15,-5-10-72-15,5-9-60 16,0-2-47-16,-5-5-54 15</inkml:trace>
  <inkml:trace contextRef="#ctx0" brushRef="#br0" timeOffset="95429">13779 4003 374 0,'0'0'167'0,"0"0"-31"16,0 0-13-16,0 0-63 15,0 0-60-15,0 0 10 16,-63 16-7-16,71 16-3 16,17-8 5-16,5-5-5 15,16-11 0-15,-13-8 30 16,14 0 18-16,-10 0 40 16,-3-19 3-16,-13-10-9 15,-21-3-11-15,0-3-39 16,0 3-20-16,-30 8-12 15,-7 9-18-15,3 8 3 16,5 7-100-16,20 8-67 16,9 27-35-16,30 8-176 0</inkml:trace>
  <inkml:trace contextRef="#ctx0" brushRef="#br0" timeOffset="95701">14819 4223 603 0,'0'0'149'0,"0"0"10"16,0 0-11-16,0 0-29 15,0 0-54-15,0 0-29 16,-193 104 6-16,122-64-29 16,0 6-8-16,16-4-2 0,30-2-1 15,25-5-2-15,0-8 0 16,0-6 0-16,50-6-7 15,26-6 5-15,3-6-35 16,31-3-34-16,-1 0-103 16,8-3-53-16,-29-13-85 15,-4 0-202-15</inkml:trace>
  <inkml:trace contextRef="#ctx0" brushRef="#br0" timeOffset="95998">15260 4431 252 0,'0'0'311'16,"0"0"-102"-16,0 0-40 15,0 0-16-15,0 0-26 16,-9-136-22-16,1 133-45 0,8 0-4 16,-8 3-24-1,8 0-30-15,0 27-4 0,0 13 2 16,-9 8 0-16,1-2 4 16,8-7 0-16,0-6-4 15,0-12 0-15,0-10 9 16,25-11-12-16,13 0 3 15,4 0 0-15,4-11 9 16,8-13-2-16,-7-3-5 16,-1 3-2-16,-13 6 10 15,-3 1-11-15,3 10 1 16,-12 4 0-16,4 3-8 0,5 0 0 16,3 3-18-16,5 18-96 15,-4-3-158-15,12-4-211 16</inkml:trace>
  <inkml:trace contextRef="#ctx0" brushRef="#br0" timeOffset="91512">4984 4559 646 0,'0'0'301'0,"0"0"-117"16,0 0-22-16,0 0-58 15,-17-160-12-15,17 122-45 16,0 4-19-16,0 7 16 15,0 11-32-15,0 13 13 16,0 3-12-16,0 8-13 16,0 37 0-16,17 28-3 15,-5 18 3-15,-12 16 2 16,0 15 6-16,0 18-8 16,0 9 0-16,-21 12 6 0,-4 5-9 15,4-14 3-15,13-30 0 16,8-36-1-16,0-40-16 15,0-30-10-15,8-13 12 16,22-3 11-16,-14-17 4 16,22-31 0-16,-13-21 0 15,-4-22 2-15,-4-13 4 16,-17-3-6-16,0 0 0 16,0 16 0-16,-29 14-8 15,-22 18 8-15,-16 16-1 16,-4 19-6-16,-9 7-3 15,-4 10 9-15,21 4 0 0,30 3-7 16,12 0 2 0,21 0-5-16,0 0-22 0,0 10 2 15,63 4 8-15,12-5 21 16,13-6 1-16,-4-3 2 16,-12 0-4-16,-9-23 3 15,0-4 0-15,-26-5 13 16,-3-5-10-16,-5-3 7 15,-4 3 10-15,-16 5-15 16,-9 10 21-16,0 6-9 16,0 9-7-16,-9 7 3 15,-16 0-11-15,-12 10-2 16,11 27 0-16,-3 14-3 16,21 7-2-16,8 4 5 0,0 0 0 15,0-3-10-15,37-11 9 16,-11-13 1-16,11-14 0 15,-12-13-12-15,5-8 6 16,-13 0 6-16,-1-5 0 16,5-27 13-16,-4-11-8 15,-8-6-5-15,-9 0 3 16,0-1 4-16,0 7-3 16,0 9-4-16,0 10 0 15,-9 16 2-15,9 5-2 16,0 3 0-16,0 0-2 15,0 8-18-15,0 22 18 16,0 10 2-16,0 3-4 0,25-2-3 16,5-10-2-16,-14-7 8 15,22-10-1-15,-13-9 1 16,5-5-2-16,3 0 3 16,-3 0 0-16,-5-22 8 15,4 1-5-15,-12-3-3 16,12 3 0-16,-12 4 8 15,-8 7-12-15,20 8 4 16,-21 2-4-16,18 0-2 16,-10 7-4-16,22 15 10 15,-9-1 0-15,-3 0 4 16,3-2-6-16,-4-3 2 0,0-3-22 16,13-6-5-16,0 0-48 15,4-7-18-15,4 0-63 16,0-8-95-16,9-25-140 15</inkml:trace>
  <inkml:trace contextRef="#ctx0" brushRef="#br0" timeOffset="91761">6322 4316 632 0,'0'0'204'16,"0"0"-67"-16,-134-142 45 15,109 108-43-15,4 10-63 0,4 15 2 16,0 9-40-16,17 9-21 16,-21 46-15-16,13 28 3 15,0 19 4-15,8 10-9 16,0 3 1-16,29-3 3 16,13-5-4-16,21-5 0 15,12-14-1-15,-3-10-75 16,-1-19-100-16,0-24-229 15</inkml:trace>
  <inkml:trace contextRef="#ctx0" brushRef="#br0" timeOffset="92489">7019 4885 548 0,'0'0'250'0,"0"0"-80"16,0 0-12-16,0 0-18 15,0 0-49-15,0 0-50 16,-80-128-34-16,80 139-7 16,0 21-3-16,0 8 3 15,17 3 0-15,12 0 2 16,-3-4-2-16,3-6 1 16,4-9-1-16,5-8 0 15,-13-7 9-15,5-9-8 16,-5 0-1-16,-4 0 2 15,4-20 16-15,4-15-17 16,-3-5 5-16,3 0 21 0,-4 1-18 16,-8 6 9-1,-4 12-11-15,-13 10-6 0,8 8 8 16,-8 3-9-16,17 0-12 16,0 25 10-16,12 6 0 15,4 1 2-15,-3 1 0 16,3-4 3-16,-12-3-12 15,5-9 7-15,-5-9-5 16,-5-8 3-16,1 0 7 16,12-3-3-16,-12-21 0 15,8-5 7-15,-4-4-4 16,5 1-3-16,-18 5 0 0,13 12 0 16,-13 6 4-16,9 9-8 15,13 0 1-15,3 13-8 16,5 15 3-1,-5 1 5-15,-3-2-18 0,8-8-6 16,-13-8-15-16,4-11 24 16,-4 0 14-16,13-14 4 15,-13-26 6-15,5-16-4 16,-5-9 12-16,-17-12 36 16,-8-9-9-16,0 3 0 15,-17 3-8-15,-20 13-21 16,11 22 16-16,-3 24-11 15,12 21-8-15,9 3-9 16,8 47-8-16,0 22 8 0,0 16 0 16,17-5-5-16,20-5 3 15,10-17-29-15,3-13-34 16,4-13-14-16,1-13-60 16,0-14-86-16,-9-8-79 15,-17 0-96-15</inkml:trace>
  <inkml:trace contextRef="#ctx0" brushRef="#br0" timeOffset="92655">8072 4723 281 0,'0'0'253'16,"0"0"-110"-16,0 0-15 16,0 0-74-16,0 0-42 0,0 0-9 15,214-107 14-15,-143 96-17 16,-24 8-2-16,-10 3-86 15,-28 0-198-15</inkml:trace>
  <inkml:trace contextRef="#ctx0" brushRef="#br0" timeOffset="93007">6969 4313 500 0,'0'0'320'15,"0"0"-171"-15,0 0 3 0,0 0-64 16,0 0-60-16,0 0-28 16,-13 14 0-16,51 22-1 15,0 5 1-15,-5-4 0 16,5-10 3-16,-13-8 2 15,-4-8-5-15,-13-11 6 16,1 0-4-16,-9 0 31 16,0-19 1-16,0-5-12 15,-38-3 7-15,4 6-26 16,-3-1 0-16,-1 9-3 0,21 4 1 16,9 7-6-1,8 2-52-15,8 2-123 0,63 26-87 16,47 12-162-16</inkml:trace>
  <inkml:trace contextRef="#ctx0" brushRef="#br0" timeOffset="93343">8920 4693 745 0,'0'0'287'16,"0"0"-146"0,0 0 13-16,0 0-34 0,0 0-73 15,0 0-15-15,0-97-28 16,0 97 0-16,0 20-8 16,16 11 4-16,-3 10 0 15,4 4-5-15,-9 0 10 16,9 0-5-16,4-7 0 15,-13-6 8-15,18-11-19 16,11-7 11-16,-11-11-34 16,20-3-9-16,0-8-59 15,0-27-48-15,0-10-47 0,-29-6-68 16,-9-5-102-16</inkml:trace>
  <inkml:trace contextRef="#ctx0" brushRef="#br0" timeOffset="93630">8748 4354 327 0,'0'0'193'0,"0"0"-28"16,0 0-21-16,0 0-5 15,0 0-41-15,0 0-62 16,-101-35-25-16,114 48 1 16,3 9 5-16,22-1 8 15,-4-5-25-15,3 0 16 16,18-8 1-16,-9-8-6 15,17 0 30-15,-21 0-8 16,-4-11 8-16,-13-13 12 16,-12-2-24-16,-13-1 9 0,0-4-12 15,-47 6-22-15,-7 3 5 16,-9 10-9-16,-8 8-17 16,16 4 13-16,17 11-86 15,21 26-47-15,17 6-104 16,26 3-192-16</inkml:trace>
  <inkml:trace contextRef="#ctx0" brushRef="#br0" timeOffset="93864">9545 4535 797 0,'0'0'169'15,"0"0"-1"-15,0 0-27 16,0 0-96-16,0 0-30 16,0 0-15-16,243-91 4 15,-125 70-13-15,-18 2 2 16,-20 6-84-16,-25 7-79 16,-38 6-3-16,-17 0-102 15,0 8-270-15</inkml:trace>
  <inkml:trace contextRef="#ctx0" brushRef="#br0" timeOffset="94019">9646 4650 572 0,'0'0'97'0,"0"0"-24"16,0 0 51-16,197-29-64 16,-117 13-29-16,3 3-19 15,-3 4-8-15,4 7-8 16,-13 2-3-16,1 0-116 15,-1 0-188-15</inkml:trace>
  <inkml:trace contextRef="#ctx0" brushRef="#br0" timeOffset="94338">10728 4514 417 0,'0'0'260'0,"0"0"-76"0,0 0-6 15,0 0-10-15,0 0-48 16,0 0-48-16,-80-129 1 15,64 129-47-15,-5 0-8 16,-5 11-16-16,6 24 8 16,-6 8-9-16,26 2-1 15,0-2 0-15,0-5-8 16,38-7 8-16,25-9 0 16,-8-11 0-16,-1-11 5 15,1 0-5-15,-5 0 0 16,-4-14 2-16,-8-10 4 15,-21-6-2-15,-9-4-2 16,-8-9 2-16,-8 3 2 0,-47 0-8 16,9 10 2-16,-4 12-31 15,12 12-36-15,9 6-133 16,29 0-211-16</inkml:trace>
  <inkml:trace contextRef="#ctx0" brushRef="#br0" timeOffset="99082">6541 5771 682 0,'0'0'146'0,"0"0"11"0,0 0-23 15,0 0-48-15,0-147-7 16,0 136-44-16,0 5 1 15,-9 6-15-15,-16 0-16 16,-13 0-4-16,0 17-1 16,5 4 0-16,-5 3-7 15,21-2 5-15,9 1-7 16,-5 4-5-16,13-3-14 16,0 3 24-16,0 2-12 15,13-5-3-15,4-2 17 0,8-4-8 16,4-4 10-1,-4-6 0-15,13-6 6 16,-13 1-4-16,5 2-2 0,-13 4 0 16,-9 9-5-1,-8 12 9-15,0 10-4 0,-34 10 32 16,-29 2-30-16,-12-2 18 16,4-7-5-16,16-14-14 15,30-13 14-15,4-8-11 16,4-8 11-16,9 0-1 15,8 0-9-15,-9 0-1 16,9 0-4-16,0 0 2 16,0 0-6-16,0 0 2 15,0 0-3-15,0 0 1 16,17 9 4-16,12 9-1 0,-12 6 1 16,-8 6 0-16,-1 7 0 15,0 3 0-15,-8 1 13 16,0-2 14-16,13-1-19 15,4-4 16-15,8 1-24 16,21-5 1-16,17-2 3 16,-8-2-4-16,16-5-33 15,5-10-86-15,20-11-168 16,5 0-196-16</inkml:trace>
  <inkml:trace contextRef="#ctx0" brushRef="#br0" timeOffset="99995">7292 6465 42 0,'0'0'756'0,"0"0"-558"0,0 0 0 16,0-163-39-16,0 146-56 16,-9 10-27-16,9 7-39 15,0 7-24-15,0 35-13 16,0 19 5-16,9 19-1 15,-1 9-3-15,-8 9 3 16,0 9 4-16,0-2-8 16,-17 2 0-16,0-6-1 15,5-5-3-15,4-10-9 0,8-17-18 16,0-17-23 0,0-23-23-16,8-18-11 0,13-11 57 15,4-9 31-15,21-44 1 16,-8-25 11-16,-4-12-4 15,-13-6-8-15,-13-1 12 16,-8 9-11-16,-8 13-1 16,-47 14 12-16,0 17-9 15,-20 15 9-15,4 13-9 16,8 8 4-16,16 5-9 16,22 1 2-16,25 2-1 15,0 0-1-15,9 0-19 16,45-5 21-16,26-11 0 15,21-14 0-15,8-7 4 16,-9 2-4-16,-37 8 0 0,-16 8 3 16,-31 8 2-16,-7 9 7 15,-9 2 14-15,0 0-12 16,0 0 9-16,0 0-23 16,-9 21 0-16,-7 11 1 15,-14 3 5-15,22 2-6 16,8 4 0-16,0-6 5 15,0-4-10-15,8-7 5 16,30-10 0-16,-4-9-3 16,12-5 9-16,-9 0-6 0,10-8 0 15,-14-19 7 1,-16-2-2-16,-4-4-5 0,-13-1 1 16,0-1 5-16,-21 3 0 15,-21 3-4-15,-5 10 2 16,-7 9 2-16,8 7-4 15,-9 3-2-15,17 0 0 16,5 24-7-16,16 8 4 16,17 8 2-16,0 1 0 15,0-2-5-15,17 1 0 16,16-5 6-16,-3-13-12 16,16-9 11-16,-4-13-13 15,4 0 14-15,17-24 4 16,13-22 3-16,-5-4 2 0,0-1-8 15,-8 8 3-15,-8 14 2 16,-9 13-3-16,-21 13-3 16,4 3 0-16,-3 11-11 15,3 21 5-15,-4 8 6 16,-4 3 0-16,4-1-5 16,-16-7-44-16,7-5-95 15,-3-9-150-15,-5-10-114 16</inkml:trace>
  <inkml:trace contextRef="#ctx0" brushRef="#br0" timeOffset="100220">8458 6194 470 0,'0'0'185'0,"0"0"-45"15,0 0 35-15,0 0-31 16,0 0-38-16,0 0-48 15,-126-100-58-15,126 153 8 16,9 25-8-16,7 13 8 16,14 4-4-16,8 0 3 15,-5-9-7-15,5-9-47 16,8-14-197-16,9-14-355 16</inkml:trace>
  <inkml:trace contextRef="#ctx0" brushRef="#br0" timeOffset="100753">9176 6538 624 0,'0'0'248'16,"0"0"-96"-16,0 0 18 16,0 0-41-16,0 0-61 15,0 0-1-15,-130-127-53 16,130 134-9-16,0 22-10 15,0 11 5-15,0 5 0 16,0 1 0-16,29 0 8 16,-12-9-12-16,12-10 4 15,5-9-1-15,3-9-7 16,-3-9 7-16,4 0 1 0,8 0 0 16,-13-24 7-1,5-6 1-15,-8 0-8 0,-14 4 0 16,1-1 11-16,-8 8-6 15,-9 3 0-15,8 5-5 16,5 6 7-16,-13 5-12 16,0 0 5-16,0 0-16 15,8 11 14-15,0 10-3 16,1 3 5-16,8 0 0 16,-5-2-9-16,5-3 4 15,0-9 4-15,4-7-2 16,-5-3-3-16,10 0 7 15,11-8-1-15,10-25 4 0,7-6 2 16,-12 1 2-16,4 3-8 16,-8 14 0-16,-21 10 1 15,0 9-1-15,-5 2-4 16,5 0 3-16,-9 24-12 16,1 8 6-16,-9 2-120 15,0-4-176-15,0-8-291 16</inkml:trace>
  <inkml:trace contextRef="#ctx0" brushRef="#br0" timeOffset="100907">9100 6019 709 0,'0'0'147'0,"0"0"-66"16,0 0-56-16,0 0-25 15,0 0-132-15,0 0-211 16</inkml:trace>
  <inkml:trace contextRef="#ctx0" brushRef="#br0" timeOffset="101543">10405 6257 724 0,'0'0'133'0,"0"0"17"15,0 0-12-15,0 0-44 16,0 0-20-16,0 0-38 16,-29-131-26-16,29 169-10 15,0 25 0-15,0 15 2 16,-9 5-2-16,9 0 2 16,0-14-1-16,0-13 1 15,17-7-4-15,21-17-2 16,0-14-59-16,-13-10-42 15,4-8-40-15,-12 0 15 16,-17-24 39-16,0-14 33 16,-8-1 58-16,-39-1 5 0,-16 0 22 15,-8 5 21-15,8 3-6 16,9 8 6-16,16 8 28 16,21 8-34-16,17 5 14 15,0 3-56-15,34 0-23 16,41 0 20-16,22 7 2 15,20 8-127-15,-8-6-58 16,-8 6-119-16</inkml:trace>
  <inkml:trace contextRef="#ctx0" brushRef="#br0" timeOffset="101893">11198 6428 492 0,'0'0'372'0,"0"0"-232"16,0 0 23-16,0 0-17 16,0 0-79-16,0 0-33 15,-42-24-24-15,51 77-8 16,7 20 38-16,1 13-23 16,4 1-5-16,-4 7 10 15,-9 2-21-15,9-4 9 0,-4-7-10 16,-5-10 6-1,-8-19-8-15,8-19 2 16,-8-18 0-16,0-11 3 0,0-8 6 16,0 0-5-16,0-3 7 15,-37-26-9-15,-5-9 5 16,4-4-7-16,-8-12-9 16,12-2-2-16,5-8-57 15,12 0-27-15,9-1-63 16,8 4-82-16,0-3 3 15,0 4-164-15</inkml:trace>
  <inkml:trace contextRef="#ctx0" brushRef="#br0" timeOffset="102216">10930 6027 547 0,'0'0'168'0,"0"0"-24"0,0 0 4 16,0 0-64-16,0 0-32 16,0 0-52-16,-30-22-7 15,30 50 5-15,21 6 2 16,13-4 0-16,12-6-3 16,8-8 11-16,1-16-8 15,-9 0 11-15,-12 0-9 16,-5-21 51-16,-21-7-3 0,-8 2-1 15,0 2 5 1,-29 0-53-16,-25 5 6 16,-9 9-7-16,0 6-11 0,8 4-19 15,30 8-89-15,17 25-105 16,8 7-142-16</inkml:trace>
  <inkml:trace contextRef="#ctx0" brushRef="#br0" timeOffset="102457">11580 6439 794 0,'0'0'116'0,"0"0"-4"0,0 0 5 15,0 0-95-15,0 0-17 16,0 0-3-16,260-35 4 16,-184 35-12-16,-22 0-41 15,-12 0-138-15,-21 7-82 16,-21 15-202-16</inkml:trace>
  <inkml:trace contextRef="#ctx0" brushRef="#br0" timeOffset="102610">11706 6655 372 0,'0'0'221'0,"0"0"-106"16,0 0 2-16,226-18-44 15,-125 5-39-15,-13-1-31 16,-4 6-1-16,-13 2-2 16,-16 2-152-16,-9-2-286 15</inkml:trace>
  <inkml:trace contextRef="#ctx0" brushRef="#br0" timeOffset="102869">12520 6340 689 0,'0'0'176'0,"0"0"-15"16,0 0 16-16,0 0-77 15,0 0-46-15,0 0-31 16,0-62-23-16,0 92 0 15,0 10-4-15,0 8 14 16,0 6-7-16,0 2-3 16,0-3 0-16,0-10-2 15,29-8 2-15,5-14-3 16,20-14-23-16,9-7-55 16,-8 0-48-16,-1-20-92 15,-7-20-64-15,-31-6-290 16</inkml:trace>
  <inkml:trace contextRef="#ctx0" brushRef="#br0" timeOffset="103174">12331 6033 447 0,'0'0'171'16,"0"0"-26"-16,0 0-52 15,0 0-69-15,0 0-4 16,0 0-13-16,0 42 21 15,17-18-21-15,-9-5 21 16,13-3-11-16,-4-6-3 16,8-7 20-16,13-3 17 15,0 0 23-15,-13-10 4 16,4-20-20-16,-12-2 12 16,-17-5-29-16,0 2-16 0,0 8 3 15,0 3-27-15,-38 10-1 16,13 12 0-16,-13 2-19 15,13 0-40-15,17 35-93 16,8 8-108-16,0 7-169 16</inkml:trace>
  <inkml:trace contextRef="#ctx0" brushRef="#br0" timeOffset="103424">13099 6394 709 0,'0'0'133'0,"0"0"-44"16,0 0 32-16,0 0-72 15,0 0-24-15,0 0-7 16,218-36-15-16,-147 29 2 15,9-1-5-15,-4-1-13 16,-34 7-89-16,-21 0-163 16,-21-1-175-16</inkml:trace>
  <inkml:trace contextRef="#ctx0" brushRef="#br0" timeOffset="103625">13191 6116 553 0,'0'0'166'15,"0"0"-28"-15,0 0 21 16,0 0-59-16,0 0-79 16,0 0-9-16,-54 24-12 15,87 24 32-15,5 8-13 16,0 0-11-16,-13 0 6 16,4-3-14-16,-4 1-11 15,-8-11-120-15,13-6-265 16</inkml:trace>
  <inkml:trace contextRef="#ctx0" brushRef="#br0" timeOffset="103873">13758 5955 809 0,'0'0'168'0,"0"0"-10"15,0 0 1-15,0 0-83 16,0 0-51-16,0 0-18 16,67 64 8-16,-42 3 14 15,0 8-17-15,-4 2-10 16,-12-2 8-16,-9 0-10 16,0-8 0-16,0-6-15 0,0-5-107 15,0-10-179-15,0-16-705 16</inkml:trace>
  <inkml:trace contextRef="#ctx0" brushRef="#br0" timeOffset="104227">14593 6040 565 0,'0'0'282'0,"0"0"-180"16,0 0-6-16,0 0-13 16,0 0-83-16,0 0 10 15,-30 31-12-15,30 3 2 16,0-5 0-16,0-8-1 16,0-5 3-16,0-8-2 15,30-8 2-15,-22 0 1 16,17 0 21-16,-4-8 36 15,-12-13-1-15,-9-6-4 16,0 1-33-16,0 4-3 16,-9 6-19-16,-20 4-4 15,-5 12-7-15,-4 0-89 16,22 10-70-16,-14 25-125 0,14 4-390 16</inkml:trace>
  <inkml:trace contextRef="#ctx0" brushRef="#br0" timeOffset="104421">14828 6634 390 0,'0'0'396'0,"0"0"-307"15,0 0 41-15,0 0 89 16,0 0-115-16,0 0-66 0,-172 152-20 15,109-114-17 1,-9 2-2-16,-12-2-115 0,13-4-278 16</inkml:trace>
  <inkml:trace contextRef="#ctx0" brushRef="#br0" timeOffset="118279">15768 5765 309 0,'0'0'149'0,"0"0"-12"16,0 0-43-16,0 0-2 15,0 0-23-15,0 0-56 0,-47-29-11 16,39 34-2 0,8 11 5-16,0-2-5 0,0-1 0 15,8-5 0-15,13-3 10 16,-4-5-6-16,8 0 2 15,5 0 11-15,3 0 7 16,-3-19 48-16,-14 1 11 16,-7-6-24-16,-9 0 16 15,0 3-43-15,0-3-6 16,-17 4-22-16,-21 10 5 16,5 4-18-16,-5 6 6 15,13 0 1-15,4 10-6 16,12 26 1-16,9 12-62 15,0 3-142-15,63 3-141 0</inkml:trace>
  <inkml:trace contextRef="#ctx0" brushRef="#br0" timeOffset="118670">17286 5968 548 0,'0'0'198'0,"0"0"-91"15,0 0-4-15,0 0-34 16,0 0-57-16,0 0 9 0,9-4-21 16,-9 8 1-16,0 17 28 15,-9 6 9-15,-37 4 5 16,-8 8 5-16,-9 1-27 15,-9-2 7-15,10-1-20 16,15-8-5-16,22-10 2 16,4-6 1-16,21-4-6 15,0-2 0-15,0 1 6 16,13 3-5-16,20 0-1 16,5 0 0-16,0 0 7 15,12-4 1-15,5-1-8 16,-1-1 0-16,9-5-12 0,13 0 1 15,-13 3-96-15,0-3-77 16,-17 3-119-16</inkml:trace>
  <inkml:trace contextRef="#ctx0" brushRef="#br0" timeOffset="125410">16011 4346 51 0,'0'0'113'16,"0"0"-8"-16,0 0-5 15,0 0-8-15,0 0 5 16,0 0-51-16,0 0-2 16,-55 5-8-16,47-5 6 15,0 0 13-15,-1 0-42 0,9 0 2 16,0 0 11-1,0 0-23-15,0 0 15 0,0 0-17 16,0 0 7-16,0 0-12 16,0 0 4-16,0 0-2 15,0 0-3-15,0 0 10 16,25 0-5-16,5 0 0 16,-5 0 6-16,4 0-9 15,-4 0 3-15,-8 0 0 16,-4 0-1-16,-13 0 11 15,0 0-10-15,0 0 0 16,0 0 2-16,0 0 0 16,0 0-2-16,0 0 0 0,0 0-1 15,0 0-1 1,-21 0 2-16,4 0 0 0,-8 0 3 16,-5 0-14-16,14 0 11 15,-5 0 0-15,21 0 0 16,-9 3-2-16,1-3 2 15,8 0 0-15,0 0-3 16,0 0-5-16,0 0 7 16,0 0-2-16,0 0 1 15,0 0 2-15,8 0 0 16,1 0 0-16,-9 0 3 16,12 0-3-16,-3 0 0 15,-1 0 0-15,-8-3-6 16,0 3 7-16,8-3-2 0,-8 3-87 15,0 0-81-15,0 0-110 16</inkml:trace>
  <inkml:trace contextRef="#ctx0" brushRef="#br0" timeOffset="125924">16147 4122 164 0,'0'0'137'0,"0"0"-11"16,0 0-26-16,0 0-5 0,0 0-17 15,0 0-20-15,0-78 5 16,0 73-28-16,0 2-12 15,0 0 22-15,0 3-32 16,0 0-7-16,0 0 0 16,0 0 2-16,0 0-8 15,0 0 0-15,0 0 5 16,0 0-8-16,0 0 3 16,0 0 0-16,0 0 7 15,0 0 1-15,0 0-8 0,0 0 0 16,9 0 8-1,-9 0-19-15,8 6 10 0,1 20 1 16,7 14 8-16,5 8-3 16,-4 8 1-16,0 6 1 15,-9 7 1-15,13-1 6 16,-21-2-12-16,9-4-1 16,-9-11 9-16,8-9-2 15,-8-10-8-15,8-8 0 16,-8-10 11-16,9-6-13 15,-9-6 2-15,0-2-2 16,0 0-6-16,0-4-177 16,0-24-318-16</inkml:trace>
  <inkml:trace contextRef="#ctx0" brushRef="#br0" timeOffset="126892">15885 4387 138 0,'0'0'131'16,"0"0"-40"-16,0 0-3 15,0 0-22-15,0 0-13 16,0 0-33-16,0-9-12 15,0 6 19-15,0 3-27 16,0-3 16-16,0 3-3 16,0 0-8-16,0-2 10 15,0-1-12-15,0-6-2 0,17 5 8 16,4-2-5 0,-13 1-4-16,9 2 0 0,0-3 8 15,4 2-7-15,-5-2-1 16,1 1 0-16,4 2 0 15,-21 0 6-15,9 0-6 16,-9 3 0-16,0 0 8 16,0 0-11-16,0 0 3 15,0 0 0-15,0 0 19 16,-17 0-16-16,17 0 7 16,-21 0-10-16,4 0 7 15,9 0 1-15,-13 0-8 16,4 0 1-16,0 6-7 15,0-3 13-15,-12 2-7 0,12-2 0 16,-4 0 6-16,13-1-11 16,8-2 5-16,-9 0 0 15,9 0-5-15,0 0 7 16,0 0-2-16,0 0 0 16,0 0 2-16,0 0-2 15,0 0 0-15,17 0 1 16,13 0 5-16,-5 0-2 15,-4 0-4-15,4 0 0 16,-8 0 7-16,-5 0-7 0,5 0 0 16,-17 0 0-1,8 0-4-15,-8 0 5 16,0 0-1-16,0 0 0 0,0 0 1 16,0 0-10-1,0 0 6-15,0 0 3 0,-16 5-1 16,-22 6 5-16,4-3-4 15,5-3 0-15,12 1 7 16,9-3-9-16,8-3 2 16,0 0 0-16,0 0-2 15,0 0 4-15,0 0-2 16,0 0 0-16,8 0 12 16,17 0-9-16,5 0-3 15,3-12 0-15,5 2-6 16,8-1-94-16,-4 4-128 0</inkml:trace>
  <inkml:trace contextRef="#ctx0" brushRef="#br0" timeOffset="127551">16237 4120 43 0,'0'0'123'16,"0"0"-9"-16,0 0 0 15,0 0-54-15,0 0 35 16,0 0-20-16,-8-77-19 15,8 74 17-15,0 3-40 0,0 0-15 16,0 0 18-16,0 0-26 16,0 0 9-16,0 0-5 15,0 0-8-15,0 0 4 16,-8 0-10-16,8 11 0 16,0 11 16-16,0 4-11 15,0 6 0-15,0 7 5 16,0 0-4-16,16 6 9 15,-7 7-10-15,12-4-2 16,-4 2 12-16,-9-4-8 0,9-4-7 16,-5-7 4-1,-3-3 3-15,8-8-1 16,-9-5-6-16,0-4 0 0,1-3 1 16,3-7 4-16,-12 1-5 15,9-6 0-15,-9 0 12 16,0 0-8-16,0 0-4 15,0 0 0-15,0 0-4 16,0 0-50-16,0 0-187 16,-21 0-482-16</inkml:trace>
  <inkml:trace contextRef="#ctx0" brushRef="#br0" timeOffset="131722">16032 6321 63 0,'0'0'374'0,"0"0"-249"16,0 0 22-16,0 0-54 16,0 0-9-16,0 0-8 15,0-91-52-15,-30 94 5 16,-7 25-27-16,12 11 12 16,8 5 1-16,8 14-11 15,9 1 14-15,0 7-14 16,0 3-2-16,34 6 8 15,-5 1-6-15,5-2-4 16,-5-2 0-16,-4-3 9 16,-8-7-9-16,-4-11 0 0,-13-10 0 15,0-12-2 1,0-10 8-16,-21-6-6 0,-21-2 12 16,-25-4-12-16,-5-7 13 15,9 0-13-15,1 0 0 16,24-7 7-16,4-23-1 15,26-5-5-15,8-7-1 16,0-6 10-16,17-6-18 16,37-2 8-16,1 0-20 15,8 8-13-15,-9 13-83 16,-20 8-35-16,-13 8-77 16,-13 8-223-16</inkml:trace>
  <inkml:trace contextRef="#ctx0" brushRef="#br0" timeOffset="132588">18121 5926 85 0,'0'0'521'0,"0"0"-355"16,0 0-55-16,0 0 19 0,0 0-21 15,0 0-46-15,-54-70-2 16,54 70-45-16,0 0-13 16,0 27-6-16,0 18 0 15,0 12 3-15,0 9 1 16,0-1 9-16,0-2-11 15,0-9 1-15,8-9 0 16,1-13-2-16,-1-12 8 16,0-10-6-16,-8-7 2 15,9-3 3-15,3 0 14 16,14-22-7-16,-1-13-11 16,13-2 18-16,-1-6-16 15,-3 5-3-15,4 10 0 16,-13 6 4-16,-4 11-12 15,12 11 8-15,5 0-10 0,0 6 2 16,4 21-2-16,-4 4 9 16,-1 4-23-16,-11 0-61 15,3 0-43-15,-12-3-116 16,0-3-246-16</inkml:trace>
  <inkml:trace contextRef="#ctx0" brushRef="#br0" timeOffset="132968">19703 5845 485 0,'0'0'132'15,"0"0"-67"-15,0 0-25 16,0 0-5-16,0 0-21 16,0 0-10-16,-21 19 1 15,21-3-5-15,0-3 1 16,0 1 5-16,21-7 0 16,5-7 3-16,-6 0 23 15,-11 0-2-15,8 0 52 16,-9 0-7-16,-8-7-16 0,0-3-1 15,0-2-29-15,0 2-5 16,-17 2-24-16,0 5-4 16,-12 3 3-16,4 0-11 15,-4 16-63-15,20 13-142 16,1 3-119-16</inkml:trace>
  <inkml:trace contextRef="#ctx0" brushRef="#br0" timeOffset="133213">19947 6426 606 0,'0'0'133'0,"0"0"-20"15,0 0 4-15,0 0-48 16,0 0-31-16,0 0-2 15,-25 109-13-15,-13-69-1 16,8 3-15-16,-3 3 11 16,-13-4-14-16,-9 3-1 15,-8-1-6-15,9-7-18 16,-1-8-150-16,30-12-238 16</inkml:trace>
  <inkml:trace contextRef="#ctx0" brushRef="#br0" timeOffset="136925">6914 7945 529 0,'0'0'186'0,"0"0"-35"16,0 0-15-16,0 0-13 16,0 0-59-16,0 0 6 0,105-137-43 15,-105 131 6-15,0 6 4 16,-25 0-36-16,-30 0-1 16,-8 0 0-16,9 0 4 15,-1 14-10-15,1 2 6 16,20 2 0-16,5 4-8 15,12-1 12-15,9 1-4 16,8-1 0-16,0 0-18 16,25 3 18-16,21-5-22 15,0 0-4-15,9-2 23 16,-5-2-22-16,-4-2 18 16,0 4 3-16,-16-4-16 15,-14 0 19-15,1 3-11 16,-17 1 2-16,0 1 7 0,0 1-12 15,0 2 15-15,-25 0-4 16,-13 2 12-16,-8-6-9 16,0 2 1-16,12-5 0 15,18-4 0-15,-5-7 0 16,21 1 0-16,0-4 0 16,0 0 3-16,0 0-5 15,0 0 2-15,21 0 0 16,-5 0 8-16,9 0-5 15,-4 0-3-15,-12 4 0 16,-1 9-4-16,1 11 3 16,-9 11-3-16,0 11 4 0,0 10-4 15,-9 5 11 1,-8 1-6-16,5 0 6 0,12-9-2 16,0-13 5-16,0-3-10 15,46-13 10-15,9-5 6 16,-1-8-12-16,1-11 5 15,8 0-3-15,-9 0-5 16,-16 0-2-16,-21 0-167 16,-17-6-356-16</inkml:trace>
  <inkml:trace contextRef="#ctx0" brushRef="#br0" timeOffset="138576">9662 8498 483 0,'0'0'295'0,"0"0"-147"15,0 0 8-15,0 0-28 16,0 0-59-16,0 0 0 16,0-67-51-16,0 67-16 15,0 0-4-15,0 26-1 16,9 12 3-16,-1 7 0 16,22-5 6-16,-5 3-6 15,12-8 0-15,10-8 0 16,3-14 3-16,17-13 3 15,-12 0-2-15,8-10 7 16,-21-28-8-16,4-7 10 16,-17-12-1-16,-12-4 28 0,0-17-5 15,-17-2-18 1,0-2 1-16,0 6-3 0,-9 17-12 16,-16 22 28-16,4 15-24 15,4 15-3-15,17 7 7 16,-8 0-11-16,8 40-9 15,0 38 5-15,0 31 8 16,0 22-8-16,-8 16 4 16,8 5 0-16,-9 3-2 15,-3 6 4-15,12-9-2 16,0-10 0-16,0-27-31 16,0-32-6-16,0-30-22 15,12-42 13-15,22-11 46 16,12-18 0-16,17-39 7 15,-9-17 2-15,1-9-4 0,-9-9 5 16,-38 5-10-16,-8-2 1 16,-8 3-7-16,-67 6-102 15,-14 5-165-15,-11 12-232 16</inkml:trace>
  <inkml:trace contextRef="#ctx0" brushRef="#br0" timeOffset="138925">9373 8012 593 0,'0'0'140'0,"0"0"-44"16,0 0-17-16,0 0-50 15,0 0-17-15,0 0-12 16,-92 63 0-16,92-39-2 16,0-7 3-16,21-14-1 15,4-3 12-15,12 0-8 16,-11-9 36-16,3-15 28 16,-21-3 5-16,-8 4-8 15,0-1-36-15,-16 10-13 16,-31 5-16-16,-7 9-17 0,8 0 6 15,21 14-144-15,12 21-105 16,13 2-286-16</inkml:trace>
  <inkml:trace contextRef="#ctx0" brushRef="#br0" timeOffset="141794">15453 8094 646 0,'0'0'170'0,"0"0"-129"15,0 0 15-15,222-6 20 16,-121 6-58-16,8 0-12 15,-8 0-12-15,-22 0-37 16,-32 0-240-16</inkml:trace>
  <inkml:trace contextRef="#ctx0" brushRef="#br0" timeOffset="141972">15768 7945 574 0,'0'0'174'0,"0"0"-20"15,0 0-26 1,0 0-62-16,0 0-66 0,0 0 11 16,0 150-11-16,25-50 7 15,-4 7 0-15,4 0-2 16,-17-16-5-16,5-8-157 16,4-16-627-16</inkml:trace>
  <inkml:trace contextRef="#ctx0" brushRef="#br0" timeOffset="140224">11563 8498 587 0,'0'0'168'15,"0"0"-22"-15,0 0 8 16,0-177-47-16,-12 134-48 15,-14 14 14-15,-11 5-33 16,3 11-6-16,-4 13-11 0,5 0-18 16,-5 2-10-1,9 33 0-15,-5 11 5 0,13 9-10 16,4 4 17-16,17-5-7 16,0-6 0-16,9-11-16 15,37-10 9-15,0-8-17 16,9-17 5-16,-22-2 16 15,5 0-9-15,-21-2 12 16,-5-22 3-16,-3-3 5 16,-1-5-3-16,-8-3-3 15,0 1 0-15,0 7 23 16,0 8-18-16,0 8 11 16,0 8-10-16,0 3 1 15,0 0-18-15,0 0 1 16,0 22 8-16,25 5-11 15,13-3 14-15,8-5-3 0,-4-6 0 16,4-8 4-16,-8-5-3 16,0 0-1-16,-5-3 0 15,-3-20 4-15,3-7 3 16,-3 3-7-16,-14-10 22 16,-7 2-8-16,-9 7 34 15,0-3-29-15,0 12-8 16,0 9 12-16,0 8-21 15,0 2 0-15,0 0-2 16,17 26-12-16,20 14 8 16,1 11 4-16,-4-3 0 15,12-3-10-15,0-2 4 16,-8-3 6-16,-5-13-2 0,-16-6-8 16,4-10 6-16,-21-3 4 15,0-5 0-15,0-3 1 16,0 0 5-16,-8 0-2 15,-30-16-4-15,0-14 8 16,21 1-9-16,9-3 1 16,8-5 0-16,0-1-8 15,38 2 0-15,4 11 8 16,-5 1-3-16,1 5 1 16,-13 5-4-16,1 6 6 15,3 6 0-15,-4 2-7 16,21 0-1-16,0 13 8 15,-8 22-1-15,-4 8 2 0,-5 2-6 16,-4 6 5-16,-16-9 0 16,-1-1-10-16,-8-12 13 15,0-5-3-15,0-11 0 16,0-9 7-16,0-4-10 16,-17 0 4-16,-8 0-1 15,-4-22 13-15,29-8-6 16,0-10-7-16,0-5 0 15,29-8 6-15,26 2-9 16,8 0 3-16,-9 3 0 16,9 10-9-16,-8 9 7 15,-1 12-1-15,-12 13-11 0,-4 4-56 16,0 0-27-16,-22 26-95 16,10 3-123-16</inkml:trace>
  <inkml:trace contextRef="#ctx0" brushRef="#br0" timeOffset="140608">13544 8005 541 0,'0'0'215'0,"0"0"-31"15,0-136-42-15,-9 93-37 16,-12 12-10-16,13 9-49 0,-9 9 5 15,9 7-29-15,-5 6-20 16,-4 0-4-16,9 13-3 16,-9 17 5-16,9 2 0 15,8 0 5-15,0 9-9 16,0-2 4-16,0 5 0 16,17 0-5-16,-1 2 8 15,1 5-3 1,-4 2 0-16,-13 6 6 0,0-2-6 15,8-4 0-15,-8-9 0 16,8-3-5-16,1-3 10 16,-1-9-5-16,13-5 0 0,-12-2 5 15,7-5-4-15,1-5-1 16,4-1-49-16,-4-9-102 16,8-2-176-16,30 0-400 15</inkml:trace>
  <inkml:trace contextRef="#ctx0" brushRef="#br0" timeOffset="140871">14047 8310 483 0,'0'0'239'16,"0"0"-44"-16,0 0-7 16,0 0-69-16,0 0-40 15,0 0-24-15,0-59-54 0,0 86 1 16,0 11-4-1,0 0 4-15,0-1-4 0,13-8 6 16,-5-5-4-16,9-5 0 16,0-6 5-16,4-2-8 15,12-11 3-15,-3 0-32 16,-5 0-31-16,4-21-96 16,-20-3-64-16,-9-3-76 15,0 0-185-15</inkml:trace>
  <inkml:trace contextRef="#ctx0" brushRef="#br0" timeOffset="141143">13967 8067 144 0,'0'0'177'15,"0"0"13"-15,0 0-53 0,0 0-6 16,0 0-19-16,0 0-53 16,-92-48-39-16,113 48-9 15,4 10 56-15,5 4-36 16,-14 2-24-16,1-5 18 15,-4-3-23-15,-5-3 10 16,-8-2 10-16,9-1-14 16,-1-2 21-16,0 0-3 15,1 0 12-15,-1-2 24 16,5-14-34-16,-13-1-3 16,0 2-25-16,-38 4 3 15,-17 3-6-15,1 8-39 16,-1 0-105-16,9 3-84 0,29 13-211 15</inkml:trace>
  <inkml:trace contextRef="#ctx0" brushRef="#br0" timeOffset="141568">14337 7773 555 0,'0'0'195'0,"0"0"-49"16,0 0-10-16,0 0-64 0,0 0-15 15,0 0-44-15,29-24 6 16,26 18 0-16,-1 4-12 16,9-3 27-16,0 1 0 15,-17 2-6-15,-12-1 17 16,-26 3-38-16,5 0 6 15,-13 0-13-15,0 20 11 16,0 17-4-16,0 13-1 16,0 11 7-16,0 6 20 15,8 4-31-15,1-2 9 16,16 0-8-16,-4 2 5 16,-5-8-8-16,-7-7 0 15,-1-8 0-15,5-10-2 0,-13-9 7 16,0-7-5-1,0-9 0-15,0-5 5 16,0-3-6-16,-30-5 1 0,-16 0-8 16,0 0-36-16,-4 0-135 15,12 0-161-15</inkml:trace>
  <inkml:trace contextRef="#ctx0" brushRef="#br0" timeOffset="143007">16644 8083 707 0,'0'0'186'16,"0"0"-31"-16,0-147 0 15,-8 120-46-15,-17 11-54 16,-4 11-13-16,3 5-39 15,-3 0 4-15,4 21-14 16,-13 17 1-16,13 10 6 16,4 0 0-16,4 3 7 15,17-3-10-15,0-8 3 16,0-8 0-16,8-8-4 16,30-8 4-16,-4-11 0 15,12-5 3-15,-8 0 2 0,-5-17 3 16,-12-11-8-1,-4 4 3-15,-17-2 2 0,0 2 2 16,0 2-6-16,0 6 7 16,0 8 1-16,0 6 3 15,0 2-12-15,0 0-4 16,0 0 0-16,0 13-11 16,8 8 15-16,1-2 0 15,12-3 7-15,4-3-9 16,-8-5 2-16,21-5 0 15,-13-3 5-15,4 0-1 16,-4 0-4-16,5-11 6 16,-5-5 0-16,-4-6 1 15,-4 2-4-15,-1-4 7 0,-7 2 16 16,3 0-23-16,-3 3 5 16,-1 6-6-16,-8 9 9 15,0 1-6-15,0 3-5 16,0 0-4-16,9 4 1 15,20 23-5-15,-4 8 8 16,21 6 0-16,9-2 4 16,-1 1-4-16,1 1 0 15,-13-6 0-15,-4-6-5 16,-13 0 5-16,-13-4 0 16,5-7 0-16,-17-8 8 15,0-1-19-15,0-9 11 16,0 0 0-16,-8 0 4 15,-30 0 0-15,-8-9-4 16,21-6 0-16,-5-4 2 0,30 0-9 16,0-5 7-16,0 2-3 15,30 1-5-15,-5 2 4 16,4 1 4-16,-4 2 0 16,5 5 7-16,-5 3-13 15,4 6 6-15,-4 2 0 16,13 0-10-16,-21 0 10 15,12 0 0-15,-20 13 0 16,8 11-4-16,-9 5 0 16,-8 9 4-16,8-1 0 0,-8 3-6 15,21 0 10 1,-4-10-4-16,-8-6 0 0,7-6 6 16,-3-7-8-16,-5-8 2 15,-8-3 0-15,0 0 13 16,0 0-12-16,0-3 26 15,0-21-12-15,0-11-6 16,0-2-10-16,0-11 1 16,0-5 0-16,17-6-5 15,38-3 6-15,8 6-2 16,-1 10-2-16,-7 12-25 16,0 15 26-16,-18 9-33 15,-11 10-43-15,-10 0-69 0,-3 15-213 16,4 12-506-1</inkml:trace>
  <inkml:trace contextRef="#ctx0" brushRef="#br0" timeOffset="143397">18554 7688 139 0,'0'0'607'0,"0"0"-414"16,0 0-5-16,8-137-52 16,-16 113-42-16,-30 8-61 0,21 5-1 15,0 6 2-15,-4 5-32 16,13 0 14-16,8 0-16 16,0 24 0-16,0 13-10 15,0 9 13-15,0 0-3 16,0 7 1-16,0 6 7 15,0 5-10-15,0 5 2 16,8 7 0-16,13-2 20 16,-12-1-20-16,-1-7 16 15,9-6-10-15,-5-16 4 16,5-6-2-16,0-8-8 16,12-9 1-16,-12-4-5 15,0 0 4-15,4-6-31 16,4-5-83-16,0-6-98 0,13 0-125 15,17-10-369 1</inkml:trace>
  <inkml:trace contextRef="#ctx0" brushRef="#br0" timeOffset="143743">19024 8203 404 0,'0'0'275'16,"0"0"-85"-16,0 0-14 16,92-176-9-16,-84 138-61 15,1 10-18-15,-9 8-22 16,0 12-24-16,8 6 7 15,-8 2-32-15,0 0-14 16,0 8-3-16,0 32-5 16,8 21 5-16,-8 11 0 0,0 6 9 15,0 3-12 1,0-2 3-16,0-6 0 0,0-7-3 16,0-7 9-16,0-11-6 15,0-13 0-15,0-8 6 16,0-11-8-16,0-8 2 15,0-5 0-15,0-3-6 16,0 0 10-16,0 0-4 16,-25 0 15-16,-12 0-12 15,-18-13 11-15,0-12-14 16,22-4-22-16,-5-9-29 16,21-7-67-16,17-3-31 15,0-13-151-15,0-7-238 0</inkml:trace>
  <inkml:trace contextRef="#ctx0" brushRef="#br0" timeOffset="144070">19087 7674 479 0,'0'0'267'16,"0"0"-120"-16,0 0-22 15,0 0-32-15,0 0-77 16,0 0-6-16,-126 21-10 16,126 14 8-16,0 0-8 15,8-8 0-15,38-9 0 0,0-4 11 16,9-12-9-16,-13-2 17 16,-4 0 29-16,-9-7-14 15,-4-15 18-15,-25-2-25 16,0-6-16-16,0 4 3 15,-25-2-14-15,-13 8-2 16,-8 9-2-16,8 6-83 16,13 5-45-16,17 0-150 15,8 8-248-15</inkml:trace>
  <inkml:trace contextRef="#ctx0" brushRef="#br0" timeOffset="144443">19494 7457 726 0,'0'0'185'0,"0"0"23"0,0 0-77 16,0 0-51-16,0 0-10 16,71-144-59-16,-25 136 15 15,0 8-18-15,0 0-8 16,-12 0 7-16,-5 16-3 15,-4 11-4-15,5 10 0 16,-13 9 8-16,-9 10-9 16,0 11 1-16,5 10 0 0,-5 7 20 15,1 1-7-15,-1-3 7 16,1 1 1-16,-1-2-19 16,5-1 17-16,-5-5-17 15,0-9 2-15,-8-9 0 16,0-9 0-16,0-11-4 15,0-4 0-15,-8-9 8 16,-21-3-18-16,-18-8-12 16,-16-2-100-16,1-6-126 15,-1-5-438-15</inkml:trace>
  <inkml:trace contextRef="#ctx0" brushRef="#br0" timeOffset="147686">14538 2001 678 0,'0'0'161'0,"0"0"-44"15,-235-180 10-15,151 119-11 16,-4 10-57-16,-13 14-14 15,-8 18-2-15,-8 16-40 16,-17 3 13-16,-22 43-16 16,5 35 0-16,-12 23-6 15,24 19 14-15,13 25-8 16,17 18 0-16,21 19 6 16,25 2-7-16,55-1 1 15,16-16 0-15,101-20-12 16,72-29 6-16,54-32 6 15,25-36-1-15,4-33 7 0,-12-17-4 16,-26-11-2-16,-37-43 0 16,-17-19 31-16,-25-14-3 15,-29-9 40-15,-30-11-14 16,-34-14-41-16,-24-12 19 16,-30-12-32-16,-30 6 3 15,-58 10-4-15,-21 23 4 16,-8 28-3-16,-9 25 0 15,8 29-15-15,18 24 8 16,28 8-17-16,26 54-68 16,29 23-19-16,17 12-174 15,63 4-390-15</inkml:trace>
  <inkml:trace contextRef="#ctx0" brushRef="#br0" timeOffset="151332">16057 1947 703 0,'0'0'107'15,"0"0"5"-15,0 0 56 16,0 0-87-16,0 0 8 0,0 0-64 16,-38-45-23-16,38 87 20 15,13 20-11-15,4 15 26 16,-1 6-8-16,14 8-20 16,-13 0 21-16,-9 0-30 15,9-2 7-15,4-10-4 16,-13-9 3-16,9-19-6 15,-17-19 0-15,8-19 12 16,-8-11-8-16,0-2 0 16,0-2 2-16,0-30 68 15,0-19-74-15,13-8 16 16,-5-13-8-16,9-11 4 16,8 0-9-16,5-2-3 0,16 5 0 15,-4 13-10-15,-5 13 12 16,10 22-2-16,-14 19 0 15,5 13-13-15,0 3 6 16,-5 34-6-16,5 14-5 16,-30 5 12-16,-8 7-17 15,0 2 19-15,-25-11 3 16,-21-6-27-16,0-19 26 16,0-7-8-16,21-14 10 15,8-3-6-15,-4-5 14 16,12 0-8-16,9 0 3 15,0 0 9-15,0 0-13 0,0 0 1 16,0 0 0 0,0 0-9-16,0 3-4 0,17 10 13 15,29 6 0-15,17 5 8 16,38 6-12-16,17 1 4 16,16 7 0-16,-4 0-6 15,-4-9 11-15,-30-5-5 16,-29-11 0-16,-25-10 13 15,-12-3-3-15,-13 0 1 16,-17-14-4-16,0-12 2 16,0-6-9-16,0 2-1 15,-17-2-52-15,8 0-145 16,9-2-139-16</inkml:trace>
  <inkml:trace contextRef="#ctx0" brushRef="#br0" timeOffset="156043">11144 7631 203 0,'0'0'226'0,"0"0"-100"16,0 0 27-16,0 0-37 16,0 0-8-16,29-144-12 15,-58 125-28-15,-5 6 4 16,-12 8-34-16,0 5 7 15,-17 11-15-15,0 37-29 16,0 24 26-16,17 21-15 16,0 19-2-16,12 9 26 0,17 5-32 15,-4 7 10-15,21 3-3 16,0-2 0-16,0-7-6 16,46-13-5-16,17-20 1 15,17-20-3-15,21-17 2 16,-1-26-14-16,10-14-11 15,-14-17-51-15,-4 0-36 16,-37 0-116-16,-30-7-239 16</inkml:trace>
  <inkml:trace contextRef="#ctx0" brushRef="#br0" timeOffset="163076">15965 9626 318 0,'0'0'194'0,"0"0"-68"16,0 0-7-16,0 0-29 15,0 0-34-15,0 0-3 16,0 0-37-16,46-32-10 0,0 50 8 16,25 14-12-1,-8 6 2-15,13 5 3 0,-22 5 1 16,9 0-5-16,-29 5-3 16,-5 1 1-16,-29-8-3 15,0-1 3-15,0-13-1 16,-46-6 0-16,0-15-6 15,0-8 1-15,21-3 5 16,8 0 0-16,4-27 0 16,13-10 0-16,21-9 0 15,25-2-1-15,5-11 9 16,24-2-4-16,-20 2-4 0,-1 1 0 16,1 4 16-16,-22 6-10 15,5 2 3-15,-13 11 13 16,-4 12-4-16,-21 14 23 15,0 4-7-15,0 5-10 16,0 0-11-16,0 0-13 16,-21 5 0-16,-4 25-4 15,-4 7 12-15,12 11-7 16,17 6-1-16,0 2 0 16,0 1-5-16,0-10 5 15,38-7 0-15,4-8-3 16,4-10 3-16,9-17 0 15,-9-5 0-15,8 0 0 0,-20-35 7 16,4-10-4 0,-9-9-2-16,-4-9 14 0,-17-7-6 15,-8-8 51-15,0-10-16 16,0 5-25-16,0 9 9 16,0 15-26-16,0 24 13 15,0 11 12-15,-8 18-26 16,8 6 5-16,0 17-6 15,0 31-7-15,0 25-6 16,0 14 17-16,17 12-4 16,12 0 0-16,5-5 7 15,12-17-18-15,-8-16 0 0,8-26-53 16,-21-14-20-16,4-15-58 16,-12-6-20-16,-17-6 21 15,0-26-31 1,0-8 82-16,-8-5 72 0,-38-1 18 15,8 6 2-15,-25 3-2 16,0 2 0-16,0 8 8 16,0 6 8-16,9 10 31 15,16 6 6-15,29 2-21 16,1 3 19-16,8 0-31 16,0 0-13-16,38 0 0 15,16 6 38-15,26 2-3 16,0-3-21-16,21-5-7 15,-1 0 25-15,-12-11 8 16,-12-10 6-16,-22-1 8 0,-28 4-18 16,-10 2 22-1,5 2-19-15,-21-1-15 0,0 9 19 16,0 3-31-16,0 3 2 16,0 0-13-16,0 0-1 15,0 0-14-15,0 6-1 16,0 26 8-16,0 13-9 15,9 3 10-15,-1 6-1 16,17 0 0-16,5-13 8 16,7-3-8-16,5-11 0 15,21-16 2-15,-8-11-2 16,8 0 6-16,0-3-6 16,-17-23 2-16,0-7 9 0,-8-5-4 15,-21 2-7-15,-1-7 1 16,-7 0 13-16,-9 3-12 15,0 5 9-15,0 11-3 16,0 13 1-16,0 4-2 16,-9 7-7-16,9 0-9 15,0 13 2-15,0 19-7 16,38 13 14-16,17 3 0 16,-9 6 7-16,8-11-14 15,-20-3 7-15,4-14 0 16,-5-10-6-16,-12-10 12 15,4-6-6-15,-4 0 0 0,5 0 10 16,-1-17-1 0,4-12-9-16,9-9 0 0,-13-1-1 15,0 1 5-15,5 4-4 16,-14 10 0-16,5 10 8 16,-12 7-12-16,-9 7 4 15,17 0-11-15,-1 13 7 16,14 13-7-16,-13 9 11 15,-1 5 0-15,5-2 2 16,4-4-7-16,-4-14 5 16,5-8 0-16,-10-3-12 15,-7-9 13-15,3 0-1 16,5 0 0-16,-8-9 10 0,7-17-9 16,5-10-1-16,-4 5 0 15,0 2-2-15,-9 5 4 16,5 7-2-16,-13 1 0 15,8 11 8-15,-8 5-13 16,9 0 5-16,7 0-18 16,14 8 15-16,-13 16-4 15,20-3 7-15,-20 1 0 16,8-6 5-16,-12-2-9 16,4-9 4-16,-9-3 0 15,0 1-9-15,13-3 12 16,-4 0-3-16,0 0 0 15,12 0 10-15,-12-8-12 16,8-2 2-16,5 1-5 0,-5 9 2 16,13 0-82-1,-1 0-45-15,5 0-144 0,13 3-299 16</inkml:trace>
  <inkml:trace contextRef="#ctx0" brushRef="#br0" timeOffset="164358">20551 9267 527 0,'0'0'202'0,"0"0"-88"0,0 0 7 16,0 0-35-16,0 0 13 15,0 0-99-15,-25-61 1 16,25 109-8-16,8 19 8 16,9 16-1-16,-17 11 4 15,13 2 0-15,-13-6 7 16,8-11-11-16,0-21 0 16,1-21 1-16,-1-15 4 15,9-14-5-15,-17-8 6 16,12 0-5-16,-3 0 22 15,-1-32-12-15,-8-11-8 0,0-7 5 16,0-10-1 0,-17 1-4-16,-29 3-3 0,-8 3 9 15,-1 13-9 1,1 11 0-16,7 10 0 0,22 11-11 16,9 5 4-16,-5 3 2 15,21 0 1-15,0 0-1 16,0 21 1-16,8-7 4 15,38 2 0-15,0-8 2 16,9-5 1-16,8-3-3 16,-9 0 0-16,1 0 12 15,-9 0-8-15,-12-6-4 0,-5 1 0 16,-21 5 1 0,-8 0 6-16,9 0-7 0,-1 0 0 15,9 11 5-15,12 20-9 16,9 18 4-16,-4 4 0 15,12 6-7-15,0 2 11 16,8 1-4-16,-12-1 0 16,13-13 9-16,-26-3-13 15,5-7 4-15,-13-16 0 16,-21-12-6-16,0-4 4 16,0-6 2-16,-29 0 0 15,-13-14 1-15,-13-10 13 16,17-10-14-16,21 2 0 15,9-1 13-15,8-4-6 16,0-6-4-16,17-5-3 0,37-8 8 16,9 0-11-16,17 2 3 15,-9 14 0-15,-3 11-3 16,-14 13 4-16,-20 13-1 16,-18 3 0-16,14 0-5 15,-22 11-1-15,1 18 6 16,-1 3 0-16,5 8-13 15,-5 1 18-15,0-5-5 16,1 0 0-16,-1-10 5 16,21-4-4-16,-12-11-1 15,0-6 0-15,12-5 3 16,-3 0 5-16,11 0-4 16,-11-11 3-16,11-18 1 0,-12-8 11 15,5-3 16-15,-13-3-5 16,-9 8 10-16,-8 5-31 15,0 6 18-15,0 17-7 16,0 1-16-16,0 6-1 16,0 0-3-16,0 6-22 15,8 20 19-15,13 11-3 16,-4 3 6-16,21-2 0 16,-13-3 8-16,21-8-11 15,0-12 3-15,9-6 0 16,8-9-1-16,0 0 9 15,-9-17-8-15,1-13 2 16,-21-11 6-16,-5-8 3 16,-4-4-10-16,-17-6 2 0,-8 0 26 15,0 9-28-15,-8 9 18 16,-17 14-6-16,-4 12-5 16,3 15-5-16,10 0-3 15,-5 18-6-15,4 33-9 16,17 11 20-16,0 7-5 15,8 0 0-15,47-15 1 16,-1-8-11-16,9-15-1 16,9-17-15-16,3-8 23 15,-4-4-36-15,-16-2 8 16,-13 0-19-16,-21 0-50 16,-21 0-42-16,0 0-91 0,-38 0-213 15</inkml:trace>
  <inkml:trace contextRef="#ctx0" brushRef="#br0" timeOffset="164779">15612 10815 673 0,'0'0'138'15,"0"0"-65"-15,0 0 12 16,0 0 6-16,374-7-11 15,58-40 2-15,122-11-34 16,96-9-19-16,30-2 23 16,-13 13-44-16,-33 13 0 15,-72 15-8-15,-92 21 6 16,-80 2-2-16,-92 5-4 0,-71 0 0 16,-60 0-2-1,-58 12 5-15,-46 5-6 0,-33-11 1 16,-30 7-50-16,0-2-38 15,-38 0-140-15,-58 5-69 16</inkml:trace>
  <inkml:trace contextRef="#ctx0" brushRef="#br0" timeOffset="165040">17777 10893 587 0,'0'0'142'0,"-344"53"-12"16,260-36-14 0,51-4-11-16,33-8-57 0,96 3-43 15,85-6 74-15,108-2-30 16,110-4-20-16,100-31 24 16,72-13-43-16,8-11 7 15,-46 5-15-15,-46-7 6 16,-51 8-1-16,-92 7-7 15,-54 6-24-15,-93 8-83 16,-63 8-137-16,-42-6-132 16</inkml:trace>
  <inkml:trace contextRef="#ctx0" brushRef="#br0" timeOffset="165455">23530 9457 450 0,'0'0'294'16,"0"0"-172"-16,0 0-19 15,0 0 3-15,0 0-53 16,0 0-16-16,-75-114-19 0,66 114-15 16,1 0-6-16,8 0 0 15,0 2 3-15,0 17-7 16,8-3 11-16,30-5-4 16,-5-6 3-16,5-5 3 15,-8 0 6-15,-5 0-2 16,-8-5 40-16,4-14 30 15,-21-3-45-15,0 5 0 16,0 5-35-16,-30 4-9 16,-3 8 2-16,-22 0-96 15,9 20-126-15,8 19-168 16</inkml:trace>
  <inkml:trace contextRef="#ctx0" brushRef="#br0" timeOffset="165673">23530 10000 473 0,'0'0'206'15,"0"0"-25"-15,0 0-25 16,0 0-24-16,0 0-16 16,-92 147-58-16,-9-80-11 15,-4 16-42-15,-33 2-3 16,-5 14-2-16,-12-8-166 15,20 3-325-15</inkml:trace>
  <inkml:trace contextRef="#ctx0" brushRef="#br0" timeOffset="175185">12 8123 474 0,'0'0'222'0,"0"0"-92"15,0 0 6-15,0 0-19 16,0 0-49-16,0 0-8 16,-30-13-27-16,30 13-20 15,9 0 2-15,37-5-8 16,0-1 18-16,17-1 2 15,8-7-22-15,5 3 21 0,-13 1-14 16,-21-1-10-16,4 1 13 16,-17 3-5-16,-12 5-7 15,-17-1 9-15,0 1-10 16,0-7 26-16,0-1-6 16,-25-7-21-16,-13 0 5 15,-16 0-1-15,7 4-5 16,-7 2 3-16,-1 0 5 15,13 1 2-15,-4 2-10 16,17-3 4-16,12 8 4 16,17 3 1-16,0 0-10 15,0 0 1-15,55 0-6 16,16 17 0-16,30 4 6 16,-1 3 0-16,-3 3 4 0,-5-3 6 15,-21 0-8-15,-16 0 5 16,-17 2 3-16,-21 1-7 15,-17 5-3-15,-26 8-9 16,-41 3 5-16,-29 5-105 16,3-1-103-16,22-6-98 15</inkml:trace>
  <inkml:trace contextRef="#ctx0" brushRef="#br0" timeOffset="176139">1602 7867 474 0,'0'0'303'0,"0"0"-150"0,0 0 24 16,0 0-62-16,0 0-14 15,0 0-51-15,0 0-4 16,-25-46 11-16,25 46-50 15,-21 3 8-15,-4 26-15 16,-5 13 4-16,5 10-2 16,8 4-2-16,9 0 0 15,8-3 0-15,0-4 7 16,17-12-7-16,29-10 0 16,-4-14 2-16,12-9-3 15,-8-4 1-15,1 0 0 16,-1-26 18-16,-4-11-14 15,-4-8 27-15,-9-8 12 0,-12-9-29 16,-9-5 34-16,-8-3-38 16,0 4-6-16,-8 10 12 15,-30 11-9 1,-25 15-7-16,17 17 0 0,-9 13-17 16,22 0 14-16,3 29-39 15,14 19-40-15,16 11-10 16,0 0-124-16,25-7-178 15</inkml:trace>
  <inkml:trace contextRef="#ctx0" brushRef="#br0" timeOffset="176450">2273 7412 775 0,'0'0'203'15,"0"0"-64"-15,0 0 15 16,-138-158-58-16,121 147-38 16,17 6 9-16,0 5-48 15,0 0-1-15,0 40-18 16,0 33 0-16,0 28 8 16,0 17-7-16,0 5 6 15,0-6 2-15,0-18-1 16,8-16-8-16,22-16 0 15,3-19 7-15,5-10-23 0,0-14 6 16,-13-8-53 0,13-11-25-16,-13-5-72 0,-8 0-29 15,4 0-68-15,-21 0-182 16</inkml:trace>
  <inkml:trace contextRef="#ctx0" brushRef="#br0" timeOffset="176863">2391 8009 383 0,'0'0'158'0,"0"0"-34"16,0 0 24-16,0-153 0 16,17 121-44-16,-17 5-6 15,8 6-18-15,9 10-35 16,4 6 20-16,-5-1-55 16,22 6-6-16,-4 0-4 0,4 8 10 15,-13 22-10-15,4 2 0 16,-12 5 4-16,-9-3-11 15,5 4 7-15,-13-2 0 16,0-10-1-16,0-2 11 16,0-10-10-16,0-7 0 15,0-7 3-15,0 0 4 16,0 0-6-16,0 0 17 16,17-27 60-16,-1-5-68 15,14-8 13-15,-5 1-16 16,4 4-3-16,5 2 9 15,-17 9-13-15,4 11 0 16,-4 8-1-16,-1 5-3 0,5 0 3 16,4 13-2-16,5 16-1 15,-13 4-10-15,-1-1 14 16,-7 0-10-16,3-6-27 16,-3 2-84-16,-9-10-104 15,8-8-209-15</inkml:trace>
  <inkml:trace contextRef="#ctx0" brushRef="#br0" timeOffset="177203">3205 7431 585 0,'0'0'172'0,"0"0"-8"16,0 0-24-16,0 0-56 15,0 0-33-15,0 0-50 16,109-49 17-16,-84 66-17 16,13 7 4-16,-21 8 12 15,-1 0-14-15,-7 5 3 16,-9 1 17-16,0-6-23 16,0-3 21-16,-9-7 1 15,1-9-4-15,0-6 16 16,-1-3-32-16,9-1 5 15,0-1 0-15,0-2 3 0,25 3-10 16,22-3 0-16,24 0-10 16,13 0-35-16,-13-16-157 15,-8-11-174-15</inkml:trace>
  <inkml:trace contextRef="#ctx0" brushRef="#br0" timeOffset="177458">3683 7083 532 0,'0'0'312'0,"0"0"-88"15,0 0-40-15,0 0-40 16,0 0-86-16,0 0-4 16,-92-74-45-16,138 92 0 0,25 30 7 15,22 17 0-15,7 14 14 16,-20 15 8-16,4 11-34 15,-42 9 22-15,-13 4-24 16,-29-6 6-16,0-5-11 16,-54-11 3-16,-39-8-32 15,-24-7-74-15,-1-12-207 16,9-10-546-16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59:07.97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123 207 379 0,'0'0'184'0,"0"0"-98"15,0 0-4-15,0 0 5 16,0 0-49-16,0 0 16 15,-147-62-22-15,147 62-25 16,0 0 7-16,9 0-14 16,54 0 0-16,67 0 19 15,67 0-17-15,76 0 28 0,71 0-14 16,33-10-15-16,5 3 19 16,-29 7-18-16,-55 0 2 15,-63 0 9-15,-47 0-4 16,-24 2-5-16,-46 3-4 15,-26-5 7-15,-21 0-3 16,-25 0-2-16,-20 0-2 16,-10 0 34-16,-16 0-24 15,0 0 35-15,0-5 3 16,0-11-47-16,-42 0 5 16,-33-3-6-16,-43 3 0 15,-24 8-6-15,-39 8 10 16,-37 0-4-16,-9 0 0 15,-16 0 2-15,8 11-14 0,17 2 12 16,21-2 0-16,33-1-7 16,30-1 16-16,25-7-9 15,16 4 0-15,22-2 1 16,8-1-7-16,17 3 6 16,21-3 0-16,4-1-3 15,12 1 12-15,9-3-9 16,0 0 0-16,0 0 0 15,0 0-15-15,55 0 7 16,62 0 8-16,72 0 0 16,84-17 7-16,71-4-7 15,46 3 0-15,-20-1 2 16,-26 8 0-16,-46 4-1 0,-55 0-1 16,-42 0 1-1,-41 2 11-15,-39 0-13 0,-41 5 1 16,-25 0 0-16,-30 0-6 15,-4 0 6-15,-21 0 0 16,0 0 0-16,0 0 12 16,0 0-12-16,-38 0 0 15,-79 0 3-15,-55 0-4 16,-72 13 3-16,-37 5-2 16,-46 6 0-16,-17 0 0 15,-9 4-2-15,1-8 2 16,29 3 0-16,33-2-9 0,34-3 9 15,51 3 0-15,58-7 0 16,59-6 3-16,33 1-12 16,26-7 9-16,12 0-8 15,17 1-2-15,0-3 9 16,0 0 1-16,0 0 0 16,0 0 2-16,0 0-11 15,29 0 9-15,68 0 0 16,67-5-10-16,87-11 13 15,102-3-3-15,75 0 0 16,25 1 11-16,-21 4-11 16,-42 1 0-16,-67 5 0 15,-58-1 5-15,-68 5-4 0,-50 1-1 16,-67 0 0-16,-43 3 12 16,-20 0-4-16,-17 0-8 15,0 0 7-15,0 0-2 16,-25 0 5-16,-84 7-6 15,-72 19 8-15,-83 0-1 16,-42 1-8-16,-55 0-3 16,-13-3 0-16,14-3-10 15,15 0 16-15,39-5-6 16,71-2 0-16,34-1 10 16,50-2-14-16,42 0 4 15,37-1 0-15,35-1-9 16,20-7 9-16,4 1 0 15,13-3 0-15,0 0-6 0,0 0-3 16,0 0 9-16,30 0 0 16,41 0-13-16,67 0 19 15,76 0-6-15,105-14 0 16,80-10 12-16,50 0-11 16,12 3-1-16,-45 2 2 15,-72 8 0-15,-88 3 1 16,-76 6-3-16,-71 2 0 15,-54 0 11-15,-38 0 0 16,-17 0-8-16,0 0-2 16,-17 0 19-16,-92 0-10 15,-84 0-10-15,-84 13 0 16,-76 11 9-16,-45-3-16 0,-18 3 7 16,18-3 0-1,37 1-10-15,59-3 16 0,88-1-6 16,59-4 0-16,62-4 10 15,51-4-17-15,30-3 7 16,12-1-3-16,0 6-9 16,12 0 7-16,43 0 5 15,25-3 0-15,45-5 12 16,85 0-16-16,59 0 4 16,75-10 0-16,63-6-2 15,-9 1 8-15,-7-2-6 16,-39-2 1-16,-71 5 13 0,-63 2-13 15,-75 3-1-15,-63 4 0 16,-51 5 0-16,-29 0 6 16,0 0-6-16,-17 0 0 15,-75 0 6-15,-63 16-2 16,-72 6-4-16,-24-4 0 16,-56 6-10-16,-28 0 9 15,-43 1 1-15,-4 1-2 16,13 1 6-16,50-6-9 15,76-2 5-15,71-6 0 16,62 1-9-16,39-1 14 16,33-2-5-16,22 0 0 0,16-4-16 15,0-1 8 1,63-3 6-16,46-3 2 0,63 0-5 16,100-11 13-16,89-22-8 15,92-6 0-15,26-4 10 16,-9 8-1-16,-55 8-9 15,-100 15 0-15,-76 8 6 16,-88 4 5-16,-59 0-11 16,-37 0 0-16,-30 0 12 15,-17 0-3-15,-8 0-9 16,0 0 0-16,-63 11-7 16,-100 18 18-16,-97 17-11 15,-93 7 0-15,-83 3 10 16,-34 3-18-16,-8-8 8 15,33-8 0-15,84-11-7 0,80-8 14 16,92-10-7-16,63-5 0 16,63-5 9-16,34-4-16 15,29 3 7-15,21-3-1 16,67 2-13-16,59-2 19 16,67 0-5-16,88-2 0 15,59-22 11-15,37-2-12 16,26 1 1-16,-17-5 0 15,-38 6 5-15,-41 3 7 16,-77 7-12-16,-70 4 0 16,-72 7 5-16,-55-3-6 15,-24 6 1-15,-22-2 0 0,-8 2 2 16,-17 0 7-16,-83 0-9 16,-81 0 0-16,-100 21 13 15,-80 6-17-15,-75 8 4 16,-34 2 0-16,-17 1-15 15,26-3 22-15,79-9-7 16,92-7 0-16,93-8 12 16,88-6-20-16,63-3 8 15,46 4-2-15,17 2-7 16,67 2 5-16,58-1 4 16,85-9 0-16,100 0 12 15,89-3-19-15,62-21 7 16,-8 0 0-16,-42 5 1 0,-84 6 14 15,-84 9-15-15,-59 3 0 16,-75 1 9-16,-54 0-19 16,-26 0 10-16,-29 0 0 15,-9 0 6-15,-8 0 6 16,-34 0-12-16,-104 0 0 16,-105 0 12-16,-110 16-21 15,-83 5 9-15,-34 0 0 16,0-5-11-16,46-2 18 15,63-4-7-15,80-1 0 16,71-2 8-16,68-1-17 16,41-1 9-16,67 3 0 15,34 3-12-15,42 2 8 0,105 3 4 16,113-8 0-16,131-8 11 16,108-2-9-16,51-25 1 15,3 0-2-15,-95 5 25 16,-85 7-19-16,-100-1 21 15,-76 5 13-15,-63-2-32 16,-33 5 31-16,-38-1-33 16,-46 5 0-16,-17-2-2 15,0 1 9-15,-42-1-15 16,-76 1 1-16,-45 5-105 16,-64 0-87-16,-8 0-327 15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07:42.59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18620 16752 385 0,'0'0'197'0,"0"0"-68"16,0 0 11-16,0 0-37 15,0 0 13-15,0 0-44 16,172-119-31-16,-156 113 0 16,1 1-34-16,-17 5 7 15,13 0-14-15,-13 0-8 16,0 11 4-16,0 18 3 15,0 3 1-15,0 9 11 0,-38 6-7 16,21-3-3-16,-12-5 4 16,29-7 2-1,0-2-5-15,0-9-2 16,21-8 0-16,-4-2-1 0,16-3 7 16,5-8-6-16,0 0 8 15,-5 0-1-15,-3 0 2 16,-13 0-9-16,-9 0 4 15,0 0 4-15,-8 0-6 16,0 0 7-16,0 0 16 16,0 0-23-16,0 0 8 15,0 11-10-15,0 18 0 16,-8 7 6-16,0 7-5 16,-1 4 5-16,9 1 0 15,0 0 1-15,0-8 2 0,0-2-8 16,0-4 4-1,0-4 5-15,0-11-10 0,0 5 0 16,0-8 9-16,-38-3-4 16,-16-2 4-16,-9-11-9 15,-17 0-8-15,-12 0-69 16,-17 0-132-16,12-11-136 16</inkml:trace>
  <inkml:trace contextRef="#ctx0" brushRef="#br1" timeOffset="-263042">1660 10796 382 0,'0'0'231'0,"0"0"-104"15,0 0 29-15,0 0-83 16,0 0 13-16,0 0 14 16,0-123-68-16,0 123 17 15,0 0-49-15,0 17 20 16,-38 25-20-16,4 17 0 16,-20 12 2-16,8 8 1 15,8 4 6-15,21-3-9 16,17-8 0-16,0-10 8 15,55-14-13-15,7-13 5 0,18-14 0 16,13-14 5-16,7-7 9 16,-12 0-14-16,5-26 0 15,-39-6 10-15,-20 0-3 16,-22-1-6-16,-12 1-1 16,-21 0 11-16,-25 5-1 15,-4 6-10-15,-17 8 0 16,12 10-4-16,5 3-11 15,4 0 14-15,16 16-48 16,14 14-94-16,16-1-96 16,0-2-71-16</inkml:trace>
  <inkml:trace contextRef="#ctx0" brushRef="#br1" timeOffset="-262645">2520 10989 394 0,'0'0'187'0,"0"0"-42"16,0 0-20-16,0 0-26 16,0 0-27-16,0 0-20 15,25-99-26-15,-25 102-26 16,0 26 0-16,0 14-2 16,0 7 13-16,0 7-11 15,8-4 0-15,38 1 3 0,1-15-4 16,7-9 1-16,-8-14 0 15,9-8 10 1,-13-8-3-16,4 0 17 0,0-20 58 16,-12-22-16-16,3-3 15 15,-20-11-38-15,-4-5 1 16,-13-1-5-16,0 5-36 16,-13 4 22-1,-29 8-25-15,-12 13 7 0,-9 8-17 16,0 11 10-16,8 7 0 15,9 6-1-15,0 0-7 16,8 16 1-16,13 22-16 16,8 4-115-16,-4 6-39 15,21-2-118-15,0-3-343 16</inkml:trace>
  <inkml:trace contextRef="#ctx0" brushRef="#br1" timeOffset="-255091">1081 12194 397 0,'0'0'179'0,"0"0"-98"16,0 0-53-16,0 0 51 15,272-48-16-15,-129 22-17 16,29-8-1-16,8-2-25 16,9-4 11-16,4-8-10 15,4-11-21-15,13-10 22 0,-13-14-19 16,5-12 4-16,-30-2 19 15,-21-10-15-15,-13-6 27 16,-33-10-5 0,-21-10-23-16,-50-9 28 0,-34-8-36 15,-25 3 6-15,-84 8-8 16,-47 12 9-16,-41 29-9 16,-55 36 0-16,-58 44-1 15,-43 18-14-15,-45 59 25 16,-18 31-10-16,18 26 17 15,37 15-13-15,63 13 15 16,80 11-19-16,75 9 4 16,80 9-13-16,63 12 9 15,9-4 0-15,100-17-2 16,42-26-16-16,58-38-24 0,43-41-60 16,29-35-39-16,26-24 21 15,12-14-113-15,-30-35-178 16</inkml:trace>
  <inkml:trace contextRef="#ctx0" brushRef="#br1" timeOffset="-251364">1878 12663 366 0,'0'0'308'16,"0"0"-189"-16,0 0-18 16,0 0-29-16,0 0-49 15,0 0-20-15,189-73 39 16,-110 62-20-16,5 4-12 0,-29 7 2 15,-22 0-9-15,-3 2-3 16,-22 27 0-16,-8 12-1 16,0 12 1-16,0 6 0 15,0 8 0-15,-29-8-5 16,12 2 12-16,9-4-7 16,8-2 0-16,0-14 6 15,0-6-1-15,0-11-5 16,0-14-8-16,8-5-10 15,0-5-89-15,13 0 6 16,-12-24 27-16,-1-12 57 16,-8 3 14-16,0-5 3 15,-17 6 0-15,-20-3-5 0,7 9 9 16,13 4-4 0,1 8 0-16,7 4 11 0,1 5 5 15,8 3 4-15,0 2-9 16,0-7 23-16,0 0-25 15,17-7-2-15,16-4-7 16,34-4 9-16,5-7 8 16,16-9-7-16,12 1 2 15,1 2 9-15,-29 5-20 16,-18 13 9-16,-16 3 8 16,-30 9 9-16,1 5 30 15,-9 0-40-15,0 0-15 0,0 0-2 16,0 0-12-1,-17 19 12-15,-13 7 4 0,14 9 9 16,7 7-17-16,9 2 4 16,0-2 0-16,0-10-2 15,25-8 10-15,13-13-8 16,17-11 1-16,-13 0 4 16,25-9 14-16,-13-19-13 15,-3-7 6-15,-5 0 55 16,-17-2-35-16,-12-4 23 15,-17-1-12-15,0-1-22 16,-17 5 9-16,-29 6-30 16,-17 8 0-16,17 8-8 0,0 14-1 15,12 2 8 1,5 2-20-16,4 33-120 0,-5 13-54 16,-3 6-129-16</inkml:trace>
  <inkml:trace contextRef="#ctx0" brushRef="#br1" timeOffset="-251070">1685 13948 641 0,'0'0'103'15,"0"0"28"-15,0 0-55 16,0 0 25-16,0 0 9 0,0 0-46 15,319-75 79 1,-51-23-81-16,43-20-32 0,12 0 11 16,-21 17-40-16,-42 21 17 15,-50 26-2-15,-68 22-7 16,-58 18-7-16,-58 9-2 16,-26 5-9-16,0 0 9 15,-9 0-83-15,-37 19-54 16,-9 9-64-16,-7 0-199 15</inkml:trace>
  <inkml:trace contextRef="#ctx0" brushRef="#br1" timeOffset="-242276">6506 13020 583 0,'0'0'194'0,"0"0"-58"16,0 0-27-16,0 0-20 16,0 0 13-16,0 0-49 15,13-72-10-15,-13 72-36 16,0 0-5-16,0 5-3 16,0 19 1-16,0 6 0 15,0 2 1-15,8 1 10 16,0 4-11-16,17-8 0 15,5 1 4-15,3 5-4 16,5 2 0-16,8 3 0 16,0 5 4-16,9 1 3 15,-13-6-7-15,-4-3 0 16,0-7 4-16,-13-6-6 0,-9-6 2 16,-7-7 0-16,-9-5-4 15,0-1 9-15,0 0-8 16,-42 3 3-16,-13-5-5 15,-8-3 5-15,0 0-101 16,9-11-42-16,16-18-33 16,0-11-28-16,13-5-6 15,25-6-122-15</inkml:trace>
  <inkml:trace contextRef="#ctx0" brushRef="#br1" timeOffset="-242134">6598 13010 245 0,'0'0'171'0,"0"0"-56"0,0 0 16 15,88-139-54-15,-33 117-27 16,20 9-33-16,-3 8-11 16,7 5-12-16,-3 0 6 15,-13 27-103-15,-9 5-137 16</inkml:trace>
  <inkml:trace contextRef="#ctx0" brushRef="#br1" timeOffset="-241749">7521 12946 119 0,'0'0'440'0,"0"0"-257"0,0 0-90 16,0 0 19-16,0 0-19 16,0 0-58-16,-126-75-4 15,114 75-31-15,12 5 13 16,0 19-19-16,0 6 6 15,0 5 0-15,0 3 2 16,0-4 6-16,29 3-8 16,9-2 0-16,4-6 3 15,-4-5-2-15,8 6-1 16,0-6 0-16,-12-6 2 16,-5 5 4-16,-4-3-6 15,5-1 0-15,-22-3 1 16,-8 3 5-16,0-3-4 0,0 3 5 15,-8 2 6-15,-39-2-11 16,-7-1 7-16,-1-7-9 16,-8-5 6-16,26-6-12 15,-10 0-63-15,31-17-97 16,-1-20-49-16,17-14-91 16</inkml:trace>
  <inkml:trace contextRef="#ctx0" brushRef="#br1" timeOffset="-241555">7555 12817 236 0,'0'0'192'0,"0"0"-102"16,0 0-19-16,0 0-32 0,0 0-7 16,218-61-23-16,-155 61-7 15,0-3 1-15,-8 1-3 16,-1-4-9-16,-8-1-76 15,-21-1-170-15</inkml:trace>
  <inkml:trace contextRef="#ctx0" brushRef="#br1" timeOffset="-241068">7513 12197 271 0,'0'0'129'0,"-264"-48"-3"0,108 45 3 16,-3 3-50-16,-13 16 26 16,0 38-37-16,0 16-23 15,8 20 5-15,-8 20-26 16,17 13 21-16,12 10-16 16,17 11-11-16,26 12 21 15,28 12-29-15,43 15 10 16,29 9 17-16,21-8-16 15,67-5 0-15,50-10-17 16,30-17-2-16,17-21 15 0,12-29-16 16,13-38 10-1,-4-40 10-15,12-24 1 0,8-35 20 16,1-42-4-16,-13-17-17 16,-13-9 14-16,-20-5-27 15,-18 1 13-15,-28-11 0 16,-18-18-17-16,-16-13 20 15,-13-12-21-15,-25-7 1 16,-25-4 10-16,-30-10-8 16,-8-2-6-16,-54 5 0 15,-81 8 10-15,-62 11-10 16,-67 20 0-16,-43 23-1 16,-3 31-16-16,4 27 9 15,54 24-17-15,42 25-35 0,59 10-75 16,50 8-24-1,17 27-122-15,34 5-192 0</inkml:trace>
  <inkml:trace contextRef="#ctx0" brushRef="#br1" timeOffset="-292455">24599 40 439 0,'0'0'202'0,"0"0"-59"15,0 0-5-15,0 0-4 16,0 0-59-16,0 0 7 16,8-40-38-16,-8 40-14 15,0 0 25-15,0 0-54 16,0 0 33-16,0 0-14 15,-25 16-11-15,-29 13 19 16,7 14-28-16,-15 5 1 16,7 8 8-16,0 9 4 15,9 10-13-15,29-1 0 16,17 11 9-16,0 4-18 16,55-9 9-16,16-11 0 0,9-12 1 15,21-17 10-15,-9-13-11 16,-12-11 0-16,-17-11 9 15,-9-5-5-15,-29 0-4 16,-4-5 0-16,-12-28 11 16,-9-6 5-16,0-9-16 15,-30-1 0-15,-20 4 1 16,-17 8-17-16,-4 7 14 16,8 14 2-16,0 8-15 15,8 8-32-15,30 0-57 16,4 27-106-16,21 2-164 15</inkml:trace>
  <inkml:trace contextRef="#ctx0" brushRef="#br1" timeOffset="-292013">25459 262 630 0,'0'0'187'0,"0"0"-44"16,0 0 19-16,0 0-80 16,0 0-3-16,0 0-37 15,-54-110-41-15,24 110 28 16,5 0-29-16,-4 0 0 0,3 0-2 16,-3 19 12-1,21 2-10-15,-1 6 0 0,9 3 4 16,0 4-12-16,9 6 8 15,37 3 0-15,0 9 1 16,17-3 13 0,-9 5-14-16,-7-3 0 0,3-1 8 15,-12 2-15-15,-9-10 7 16,-4-2 0-16,-16-8-6 16,-9-5 16-16,0-3-10 15,0-7 0-15,-25-4-1 16,-30-5-9-16,-8-8 10 0,-12 0 0 15,3 0 0 1,9-8-4-16,9-11-3 0,20-2-71 16,13-10-57-16,21-11 13 15,0-16-108-15,21-18-145 16</inkml:trace>
  <inkml:trace contextRef="#ctx0" brushRef="#br1" timeOffset="-291859">25321 174 305 0,'0'0'190'0,"0"0"-48"16,0 0 5-16,0 0-51 16,0 0-52-16,0 0-19 15,209-79-25-15,-129 79 0 16,4 17 0-16,-4 7-8 16,0 8-185-16,-5 0-449 0</inkml:trace>
  <inkml:trace contextRef="#ctx0" brushRef="#br1" timeOffset="-289210">29475 537 250 0,'0'0'230'15,"0"0"-106"-15,0 0 5 16,0 0 12-16,0 0-51 16,0 0 2-16,151-155-15 15,-122 129-30-15,-21-4 14 16,-8-2-34-16,9 2-2 16,-9 1 14-16,0 6-29 15,0 1 0-15,-17 6-10 16,0 2 11-16,-20 4-26 15,-1 7 15-15,-17 3 0 16,1 0-10-16,3 8 20 0,14 16-10 16,7 5 0-16,5 1 6 15,25 7-20-15,0 6 14 16,8 5 0-16,47 11-6 16,16 7 16-16,13 7-10 15,4 2 0-15,-4 1-3 16,-12-8-11-16,-18-3 14 15,-8-15 0-15,-29-9-10 16,-17-7 6-16,0-10 2 16,-8-2-20-16,-39-5-29 15,-7-10 42-15,-1-7-32 16,1 0 37-16,20-14-11 16,-3-24 29-16,20-10-14 0,4-7 0 15,13-11 9-15,0-5-6 16,55-1-3-16,8 2 0 15,29 9-4-15,9 10 7 16,8 8-3-16,-4 11 0 16,-5 8 3-16,1 6-12 15,-30 4 9-15,-16 6 0 16,-9 3-3-16,-29 5 11 16,-9 0-8-16,-8 0 0 15,0 0-3-15,0 0-14 0,0 0 8 16,0 18 9-1,-17 12-9-15,-8 4 12 0,-12 4-3 16,7 8 0-16,5 2 3 16,8 5-10-16,9 1 7 15,8-1 0-15,0-5 0 16,42-8 16-16,12-10-14 16,18-10 9-16,3-11-3 15,-3-9 62-15,7 0-34 16,-3-24 8-16,-13-14 9 15,-9-10-30-15,-12-11 29 16,-21-2-26-16,-21-3-24 16,0-1 14-16,-38 9-15 15,-16 6-1-15,-17 9 0 16,8 15-6-16,8 16-4 0,1 10 10 16,-1 0-67-16,9 34 4 15,12 25-86-15,-4 18-42 16,1 15-133-16</inkml:trace>
  <inkml:trace contextRef="#ctx0" brushRef="#br1" timeOffset="-288868">28929 1633 599 0,'0'0'128'0,"0"0"-75"16,0 0 9-16,0 0 25 16,0 0 0-16,344-42-21 15,-151 34 6-15,30 0-18 16,33-6-48-16,4 1 30 15,4-6-36-15,-29 1 4 16,-46-2-6-16,-63 10 5 16,-51 5-6-16,-50 5-3 15,-25 0-98-15,0 0-121 16,-46 5-123-16</inkml:trace>
  <inkml:trace contextRef="#ctx0" brushRef="#br1" timeOffset="-291570">27167 1118 718 0,'0'0'145'0,"0"0"-67"16,0 0-24-16,0 0-20 15,0 0 26-15,-126 135-30 16,42-67 16-16,4-1-40 16,9-6-2-16,-13-5 8 15,4-5-12-15,-29-3-2 16,9-8-138-16,-26-5-410 15</inkml:trace>
  <inkml:trace contextRef="#ctx0" brushRef="#br1" timeOffset="-275173">808 7681 570 0,'0'0'243'0,"0"0"-141"16,0 0 20-16,0 0 7 15,0 0-68-15,0 0-42 16,-46 24 10-16,167-24 45 16,30-18-9-16,51-17-14 15,-5-3-35-15,-8 10 26 16,-34 1-35-16,-37 7 4 16,-26 7-1-16,-12 2 1 15,-17 6-11-15,-26 0 0 16,-20 5-21-16,-17 0-35 15,0 0-95-15,-29 2-83 0,-22 17-164 16</inkml:trace>
  <inkml:trace contextRef="#ctx0" brushRef="#br1" timeOffset="-275837">1127 6852 76 0,'0'0'548'16,"0"0"-405"-16,0 0-29 15,0 0 46-15,0 0-86 16,0 0-6-16,54-86 20 15,-54 60-50-15,0 0 9 16,0-1 0-16,0 3-33 16,0 5 24-16,-12 3-26 15,-14 5-11-15,1 8 2 16,-12 3 2-16,-10 0-5 0,-7 17 0 16,8 20-1-16,4 3-3 15,4 5 4-15,21 6 0 16,9-5-11-16,8-9 15 15,0-7-4-15,42-12 0 16,4-11 2-16,8-7-10 16,1 0 8-16,0 0 0 15,-9-20-7-15,-13-4 18 16,-3 0-11-16,-5 2 0 16,-17 1 12-16,5 11-12 15,-5 5 0-15,-8 1 0 16,0 4-10-16,0 0 9 15,0 14-2-15,0 20-1 0,0 12 8 16,9 5-7-16,-9 0 3 16,8 0 0-16,0-1-6 15,1-3 12-15,3-6-6 16,-3-11 0-16,-9-9-100 16,8-10-59-16,9-8-50 15,0-3 3-15,20 0 2 16,1-24-177-16</inkml:trace>
  <inkml:trace contextRef="#ctx0" brushRef="#br1" timeOffset="-275455">1567 7048 160 0,'0'0'222'15,"0"0"-63"-15,0 0 10 0,0 0-25 16,9-140-46-16,-9 119 26 16,-9 5-34-16,1 5-16 15,-1 10 3-15,1 1-47 16,8 0 5-16,0 0-35 15,-8 4-1-15,-1 26-2 16,9 7 3-16,0 3 0 16,0-2 1-16,0-7 3 15,0-4-4-15,0-8 0 16,25-6 11-16,13-10-13 16,-4-3 2-16,12 0 0 15,-8 0 14-15,-13-21-4 16,4-3 4-16,-20-6 42 0,-9-7-41 15,0-3 25 1,0-3-30-16,-21 6-8 0,-13 4 9 16,-4 9 0-16,-8 9-11 15,4 6 0-15,4 9-9 16,1 0 0-16,12 0-1 16,-5 30-33-16,13 12-42 15,9 9-67-15,-9 4-77 16,-4 8-167-16</inkml:trace>
  <inkml:trace contextRef="#ctx0" brushRef="#br1" timeOffset="-266223">1488 9056 63 0,'0'0'588'0,"0"0"-445"0,0 0-12 15,0 0-52 1,16-161 14-16,-16 140-10 0,0 4-49 16,0 7 34-16,-8 5-53 15,-17 5-15-15,-5 0 0 16,-16 0 0-16,13 13-1 16,-13 13 0-16,20 7 1 15,5 5-4-15,21-4 4 16,0 6 0-16,21-2-11 15,13-4 6-15,20 1 5 16,-7-2 0-16,-1-5-18 16,-4-1 16-16,-13-3-12 15,-4-2 12-15,-4-3-10 16,-21-1 5-16,0-1 7 0,0-1 0 16,-29-6 4-16,-17-3-7 15,-9-3 3-15,5-4 0 16,4 0 10-16,0-13 0 15,20-14-9-15,5-5 2 16,21-1 6-16,0 8 9 16,0-3-18-16,38-2 0 15,25 1-11-15,8-3 9 16,13 0-20-16,-4 8-75 16,-9 8-92-16,-24 8 7 15,-1 8-51-15,-21 0-155 16</inkml:trace>
  <inkml:trace contextRef="#ctx0" brushRef="#br1" timeOffset="-265849">1920 9026 191 0,'0'0'296'0,"0"0"-140"16,0 0 10-16,0 0-49 16,0 0-4-16,0 0-50 15,0-85 1-15,0 79 10 16,0 6-48-16,0 0 2 15,0 0-28-15,0 0 6 16,0 0-14-16,0 0-9 16,0 6 9-16,0 18 3 15,0 1 10-15,0 6 1 0,12 1-6 16,5-2 4 0,0 4-9-16,12 1 5 0,-4-3 0 15,5 0 3-15,3-3 5 16,-3 1-8-16,-5-4 0 15,-8-4 7-15,4-3-13 16,-13 0 6-16,0-6 0 16,-8 0-3-16,0 4 3 15,0 1 0-15,-37 1 1 16,-14-1 11-16,-16-4-24 16,17-12-59-16,4-2-143 15,8 0-33-15,13-26-106 16</inkml:trace>
  <inkml:trace contextRef="#ctx0" brushRef="#br1" timeOffset="-265667">1857 9007 337 0,'0'0'188'16,"0"0"-50"-16,0 0-26 16,0 0-18-16,0 0-16 15,0 0-54-15,226-133-8 16,-142 116-16-16,4 10-4 15,-4 7 4-15,-29 0-169 16,-38 0-243-16</inkml:trace>
  <inkml:trace contextRef="#ctx0" brushRef="#br2" timeOffset="-524699">15309 1877 462 0,'0'0'203'0,"0"0"-48"16,0 0-22-16,0 0 18 16,0 0-46-16,0 0-35 15,-210-21-13-15,193 21-32 16,17 0 17-16,0-3-6 16,0 3-26-16,0 0 22 15,0 0-22-15,9 0-8 0,37 0 9 16,25 0-8-16,22 3 6 15,16 10-5-15,8-5 4 16,18-1 1-16,7-3-9 16,-3-4 2-16,-5 0-2 15,-25 0 10-15,-29 0-10 16,-26 0 3-16,-16 0 5 16,-21-4 2-16,-17 2-8 15,0-3-2-15,0-6 23 16,-25-5-18-16,-22-3 0 15,-15-2-5-15,-1 2 8 16,-9 1-17-16,18 4 9 16,8 1 0-16,8 2-2 0,13 3 8 15,16 3-6 1,9 2 0-16,0 0 8 0,0 3-22 16,0 0 14-16,9 0-1 15,16 0-10-15,21 0 10 16,9 11 1-16,-1 8 0 15,1-2 11-15,-1 6-16 16,-8 1 5-16,-12 5 0 16,-5 1-8-16,-20 2 11 15,-1-5-3-15,-8 2 0 16,0-5 2-16,-38 0-16 16,-25-3 9-16,0-2-31 15,0-3-26-15,9 0-72 16,8-2-39-16,21-1-86 0,25-2-129 15</inkml:trace>
  <inkml:trace contextRef="#ctx0" brushRef="#br2" timeOffset="-522682">17210 1467 532 0,'0'0'213'0,"0"0"-57"16,0 0-29-16,0 0 2 15,0 0-22-15,0 0-38 0,33-146 4 16,-33 116-24 0,0 3-4-16,-25 3-4 0,-13 6-29 15,1 4 18-15,3 9-26 16,-4 5 1-16,-8 0-10 15,4 0 3-15,-12 29 2 16,16 9-4-16,13 10 8 16,4 3-12-16,21 8 8 15,0 4-9-15,54 5 3 16,9-1-9-16,21-6 5 16,-4-8 4-16,12-2-15 15,-20-6 15-15,-1-4 6 0,-25-5 0 16,-8 0-11-16,-21-7 12 15,-9-2-1-15,-8-6 0 16,0-2 4-16,-25-3-6 16,-30-5 2-16,-8-3 0 15,-21-5 5-15,5-3 0 16,7 0-5-16,5 0 0 16,4-6 4-16,30-10-10 15,3-2-15-15,30-4-41 16,0-10 17-16,63-5-88 15,38-2-101-15,8 8-94 16,0 15-266-16</inkml:trace>
  <inkml:trace contextRef="#ctx0" brushRef="#br2" timeOffset="-522290">17759 1810 600 0,'0'0'250'16,"0"0"-67"-16,0 0-20 15,0 0-48-15,0 0-61 16,0 0 5-16,-155-138-31 16,138 138-20-16,1 0-7 15,16 0-1-15,-9 20-1 16,9 17-1-16,0 7-1 16,0 4-4-16,17 0 7 15,21-5-10-15,4-9 6 16,12-10-15-16,-8-10 19 0,1-9-2 15,-14-5 6-15,-3 0 0 16,-22-5 8-16,0-19 3 16,-8-6 27-16,0-2-18 15,0-6 5-15,-25 4-2 16,-21-4-25-16,0 6 12 16,12 8-14-16,5 8 0 15,12 5-7-15,9 9 5 16,8 2-15-16,0 0-61 15,17 32-67-15,20 6-19 16,5-4-125-16,4-5-110 16</inkml:trace>
  <inkml:trace contextRef="#ctx0" brushRef="#br2" timeOffset="-521767">18066 1845 349 0,'0'0'226'0,"0"0"-59"0,0 0-7 16,0 0-33-16,0 0-27 15,0 0-13-15,0-99-21 16,0 99-39-16,0 0-27 16,0 0 0-16,38 10 0 15,8 20-8-15,17 5 19 16,8 0-11-16,-16-3 0 16,7-1 0-16,-15-4-5 15,-10-3 10-15,-11-5-5 16,-18-6 0-16,0-5-5 15,-8-5-1-15,0-3-6 0,-25 0 12 16,-13 0 14-16,5-3-11 16,-5-16 1-16,21-2 4 15,9-3 0-15,8-9 5 16,0-8-10-16,42-13-1 16,42-11 3-16,-4-4 2 15,3 0-7-15,-20-1 5 16,-8 8-1-16,-22 9 23 15,5 7-6-15,-29 12 13 16,-9 10 12-16,0 8-26 16,0 8 11-16,0 8-19 15,0 0-6-15,-9 16-12 16,-12 32 6-16,4 22 0 0,1 13-7 16,7 5 14-16,9 1-7 15,0-12 0-15,25-14 5 16,5-10-16-16,-5-14 5 15,4-13-34-15,-3-10-20 16,-10-10-28-16,14-6-23 16,-22 0-6-16,-8-11-43 15,0-18-89-15,0-3-207 16</inkml:trace>
  <inkml:trace contextRef="#ctx0" brushRef="#br2" timeOffset="-520882">18603 1674 300 0,'0'0'134'0,"0"0"-50"16,0 0-43-16,0 0-26 16,0 0-4-16,0 0 60 15,180 18-3-15,-100-10 10 16,-9-8-10-16,5 0-17 16,-13 0 25-16,0 0-5 15,-17-13-23-15,-13-6 27 16,-3-5-7-16,-13-5-7 15,-17-3 9-15,0-3-45 16,0 2 12-16,-30 7-12 16,-3 7-21-16,-5 6 26 15,4 8-30-15,5 5 3 16,12 0-8-16,17 31 4 16,0 15 1-16,0 10 0 0,46 1 6 15,-4-7-6-15,13-10 0 16,20-8 0-16,-12-13-5 15,9-8 14-15,-1-8-9 16,-8-3 0-16,-8 0 10 16,-1-3-6-16,-16-18-4 15,4-3 0-15,-4-6 3 16,-9-2 9-16,4 2-12 16,-3 9 0-16,-22 7 7 15,1 10-14-15,-1 4 7 0,-8 0-10 16,8 0 2-1,13 13 0-15,-4 8 8 0,-8-1 0 16,7-8 4-16,-3-4-9 16,-5-2 5-16,1-6 0 15,-9 0 7-15,0 0-2 16,0-2 7-16,0-18-12 16,0-1 11-16,-9 2-11 15,-20 5 0-15,12 1 0 16,-12 5-5-16,-5 8 8 15,17 0-3-15,-12 0 0 16,4 27-9-16,-4 17 1 16,12 6 8-16,8 5-5 15,9 2-2-15,0-7-12 0,0-9 9 16,17-6-5-16,21-14-14 16,4-11 28-16,-13-10-9 15,5 0 10-15,4-31 28 16,-9-23-28-16,-4-16 36 15,-16-13 13-15,-9-13-42 16,0-8 40-16,0-6-25 16,0 9-11-16,0 21 12 15,-9 18-16-15,9 28 7 16,0 18-14-16,-8 16 9 16,8 10-19-16,0 52-10 15,0 26 20-15,0 21-10 16,0 7 17-16,25-12-7 0,4-11 0 15,17-20-4-15,9-22-2 16,8-19-31-16,17-22-9 16,12-10 13-16,-4-9-54 15,-4-27-42-15,-34-12-123 16,-50-8-265-16</inkml:trace>
  <inkml:trace contextRef="#ctx0" brushRef="#br0" timeOffset="-563287">2692 1515 176 0,'0'0'232'16,"0"0"-101"-16,0 0-11 15,0 0 19-15,0 0-47 0,0 0 8 16,-101-26-24-16,93 24-5 16,8 2 1-16,0 0-30 15,0-4-22-15,0 2-12 16,0 2-5-16,46-3-3 15,4 1 10-15,34 2-3 16,-4 0 3-16,21 0-9 16,16 0-1-16,30 0 7 15,42 0 3-15,46 0-2 16,46 0-8-16,34-14 6 16,12-6-13-16,-13 3 7 15,-24 4 0-15,-26 5 0 16,-37 5 6-16,-21 3-6 0,-18 0 0 15,-3-2 8 1,4-2-12-16,16-1 4 0,51-5 0 16,34-4-3-16,54-5 10 15,17 1-7-15,0-1 0 16,-17 8 2-16,-30 3-5 16,-49 5 3-16,-22 1 0 15,0-1 0-15,5 1 6 16,12 2-6-16,13-3 0 15,16-2 0-15,-7-1-6 16,7-2 6-16,-12 0 0 16,-13 0-1-16,-29-3 9 0,-25 4-8 15,-38 1 0 1,-46-1 4-16,-29 0-7 0,-13 0 4 16,4-1-1-16,21 2 0 15,38-2 8-15,16 1-9 16,-3-2 1-16,-5 1 0 15,-29 6-5-15,-25-2 5 16,-39 4 0-16,-7 0-4 16,-30 0 9-16,-4 0-5 15,-4 0 0-15,-9-1 1 16,9-2-4-16,12-3 4 16,18 1-1-16,16 5 0 15,8 0 3-15,9 0-3 16,-5 0 0-16,-12 0 0 15,-17 0-9-15,-12 0 7 0,-26 0-57 16,-8 0-67-16,0-3-104 16,-54-7-239-16</inkml:trace>
  <inkml:trace contextRef="#ctx0" brushRef="#br0" timeOffset="-561000">2499 1564 314 0,'0'0'268'15,"0"0"-138"-15,0 0-2 0,0 0-22 16,0 0-39-16,0 0-10 16,12-5-25-16,-12 5-6 15,0 0 2-15,0 0-24 16,9 0 27-16,-1 16-19 16,-8 16 32-16,9 11 20 15,-9 10-47-15,0 14 20 16,-9 5-11-16,-8 5-16 15,-12 6 19-15,21-2-21 16,8-1-6-16,0-3 7 16,0-2-2-16,0 0-7 15,0-5 0-15,0-4 9 0,8 1-11 16,0-5 2-16,13-4 0 16,-21-8-1-16,9-9 5 15,-9-6-4-15,0-8 0 16,0-6 6-16,0-4-8 15,0-8 2-15,0-2 0 16,0-5-4-16,0-2 9 16,0 0-5-16,0 0 0 15,0 0 7-15,0 0-6 16,0 0-1-16,8 0 0 16,-8 0-5-16,17 0 2 15,0 0 3-15,20 0 2 16,10 0 7-16,-1 0-7 0,25-2-2 15,0-6 0-15,13 0-4 16,-4 0 4-16,0-1 0 16,12 4 0-16,9-3 7 15,16 0-12-15,26-8 5 16,29 2-1-16,8-4-12 16,1 2 5-16,-9 1 8 15,-8 1-3-15,-9 0-3 16,8 1-1-16,-20 4 3 15,4 1 4-15,-13 4-6 16,9-1 3-16,21 5 3 16,8-4 0-16,16 1 5 15,22-2-9-15,17 0 4 16,25-2 0-16,3 1-1 0,-3 0 1 16,-17 3 0-16,-17 3-1 15,-4 0 3-15,-4 0-7 16,8-2 5-16,17-3 0 15,9-1-3-15,20-5 6 16,-4 0-3-16,-8 1 0 16,-17-1 6-16,-17 4-8 15,-29 1 2-15,4 3 0 16,-21 1-6-16,8-6 8 16,9 0-2-16,13-3 0 15,3-5 6-15,5 2-12 0,-13 4 6 16,-16-1 0-1,-26 6-5-15,-21 2 12 0,-25 3-7 16,-16 0 0-16,-5 0 7 16,12 0-9-16,18 0 2 15,-1 0 0-15,18 0-7 16,3 0 14-16,13 0-7 16,-12 3 0-16,-5-1 4 15,-25 1-10-15,-21 3 6 16,-25-4 0-16,4-2-8 15,-4 3 14-15,0-3-6 16,0 0 0-16,17 0 5 16,-9 0-10-16,13 3 5 15,4-1 0-15,-12 1-6 0,-22-3 12 16,-12 2-6-16,-4-2 0 16,-13 0 5-16,4 0-8 15,-20 0 3-15,8 0 0 16,-5 0-8-16,5 0 14 15,0 0-6-15,12 0 0 16,-4 0 6-16,5 6-11 16,-13-3 5-16,-1-1 0 15,5-2 0-15,-21 0 1 16,0 0-1-16,9 0 0 16,-9 0 9-16,0 0-5 15,0 0-4-15,0 0 0 16,0 0-1-16,8 0 5 0,-8 0-4 15,0 0 0-15,0 0 5 16,8 0-4-16,-8 0-1 16,9-13 0-16,-9-3 15 15,0-5-15-15,0-3 25 16,0-6-10-16,0-4-10 16,0-2 17-16,0-1-21 15,0-3 2-15,0-3 5 16,0 1-1-16,0-7-7 15,0-5 2-15,0 1 6 16,-9-1 8-16,1 2-15 16,0 2 1-16,8 9 17 15,0 0-18-15,0 4 5 16,0 2-5-16,0 1 5 0,0-4 4 16,0-5-5-16,0-2-5 15,-9-6 19-15,-20 0-14 16,12 0 0-16,-4 9 4 15,4 4 0-15,17 14 5 16,0 5-14-16,0 3 0 16,-8 6-1-16,8-1 11 15,0-2-10-15,0-1 0 16,0 1 7-16,0-4-11 16,0 2 4-16,0-1 0 15,0 2-5-15,0 4 10 16,-8 5-5-16,8-2 0 15,0 5 6-15,-9 2-13 0,9-3 7 16,-12 1 0-16,-14-3-10 16,-11 5-3-16,-35 0 3 15,-54 0-54-15,-54 26-97 16,-72 10-121-16,-50 3-430 16</inkml:trace>
  <inkml:trace contextRef="#ctx0" brushRef="#br0" timeOffset="-559854">2679 2050 359 0,'0'0'196'0,"0"0"-47"0,0 0-11 15,0 0-18-15,0 0-4 16,0 0-47-16,13 0 4 16,4-14-32-16,-1-3-21 15,14-5 24-15,-13 1-28 16,12 2-5-16,-21-5 18 15,17 4-28-15,-16 5 14 16,-1 5-11-16,5 4 4 16,-13 6-6-16,0 0-2 0,0 0-1 15,8 0-6-15,-8 0-6 16,9 24 13-16,-1 3 0 16,-8 7 5-16,8 9-13 15,-8 0 8-15,0 2 0 16,0 3-5-16,0-8 14 15,9 1-9-15,-9-8 0 16,0-7 4-16,0-7-5 16,0-12 1-16,0 2 0 15,0-9-11-15,0 2 2 16,-17-2 9-16,-21 0 7 16,5 0 4-16,-5 0-12 15,13 0 1-15,-5 0 0 16,22 0-4-16,0 0 13 0,8 0-9 15,0 0 0 1,0 0-6-16,16-2-1 0,31-4 5 16,15-2 2-16,10-2-5 15,12 1 9-15,-13-4-5 16,0 2 1-16,-8 3-85 16,-17 3-44-16,-8 3-168 15,-29 2-194-15</inkml:trace>
  <inkml:trace contextRef="#ctx0" brushRef="#br0" timeOffset="-559469">3548 2064 538 0,'0'0'166'0,"0"0"-32"16,0 0-32-16,0 0-10 15,0 0-52-15,0 0-3 16,-51-28-37-16,51 48 0 16,0 9-4-16,0 8 11 15,0 1-7-15,9-5 0 16,24-4 6-16,14-11-6 16,-1-7 2-16,17-11 1 15,-17 0 24-15,-4 0-19 0,-5-19 49 16,-7-5 15-1,-22-8-32-15,1-2 25 0,-9-1-35 16,0-5-17-16,-9 5 7 16,-29 5-14-16,-8 4-6 15,-8 7 0 1,12 8-14-16,-4 6 11 0,0 5-76 16,8 0-64-16,21 11-14 15,0 13-122-15,17-6-142 16</inkml:trace>
  <inkml:trace contextRef="#ctx0" brushRef="#br0" timeOffset="-559147">4299 1526 109 0,'0'0'593'16,"0"0"-431"-16,0 0-19 15,0 0-16-15,0 0-26 16,0 0-13-16,-9-117-67 16,9 120-14-16,0 44-7 15,0 29 0-15,0 17 30 16,0 14-12-16,0 4-5 16,21 3 10-16,-4-7-16 15,-8-5-1-15,-1-9-6 16,0-10 9-16,-8-16-13 0,0-12 4 15,9-15 0-15,-9-12-6 16,0-7 3-16,0-8-33 16,0-2-53-16,0-3-148 15,0-8-156-15</inkml:trace>
  <inkml:trace contextRef="#ctx0" brushRef="#br0" timeOffset="-558500">4744 1909 506 0,'0'0'176'0,"0"0"-82"0,0 0-28 16,0 0 13-16,0 0-25 15,0 0-44-15,226 10 14 16,-201 31-16-16,-12 4-1 15,-5 3 21-15,-8 1-23 16,0 1 9-16,0-4-9 16,-21-4 2-16,-4-9-2 15,17-12-5-15,-1-13 0 16,9-3 5-16,0-5 2 16,0 0 0-16,0 0 17 15,0 0 17-15,0-8 20 0,17-8-58 16,8-5 0-16,13 2 2 15,8 1 2-15,0-2-7 16,-4 5 0-16,5 1 5 16,-18 7-9-16,-12 1 4 15,-9 3 0-15,0 0-5 16,-8 3 10-16,0 0-6 16,0 0 1-16,0 0-17 15,0 0 16-15,0 0-10 16,0 22 11-16,0 4 6 15,0 7 1-15,0 2-7 16,9-3 0-16,12-6 7 0,-4-1-12 16,8-12 8-16,4-8-3 15,-4-2 18-15,13-3-16 16,8 0 20-16,0-17 33 16,-12-12-26-16,4 0 26 15,-30-6-26-15,1 0 1 16,-9-2 7-16,0 5-37 15,-26 5 11-15,-20 6-11 16,0 8-12-16,-8 9 6 16,20 4-4-16,5 0-57 15,29 0-52-15,0 20-78 16,0-5-128-16</inkml:trace>
  <inkml:trace contextRef="#ctx0" brushRef="#br0" timeOffset="-558179">5856 1585 674 0,'0'0'220'0,"0"0"-57"16,0 0-12-16,0 0-23 15,0 0-57-15,0 0-41 16,-17-102-13-16,17 127-17 16,0 34 0-16,0 20 16 0,0 18-16 15,17 10 20-15,-9 3-18 16,0 2 5-16,5-5-3 16,-5-5-4-16,-8-9 0 15,0-10 1-15,0-14 4 16,9-15-10-16,-9-11-21 15,8-11-76-15,9-13-87 16,12-19-201-16</inkml:trace>
  <inkml:trace contextRef="#ctx0" brushRef="#br0" timeOffset="-557639">6581 1904 657 0,'0'0'161'0,"0"0"-71"16,0 0 29-16,0 0-4 15,0 0-73-15,0 0-12 16,55-73-30-16,-30 73 8 15,13 0-10-15,-13 0 2 16,4 0 0-16,-3 15-3 16,-10 11-2-16,-3 6 4 15,-13 3 1-15,0-1 0 0,0-2 1 16,-29-5-1-16,-9-9 0 16,13-4 5-16,8-6 6 15,-4-6-10-15,21-2-1 16,0 0 3-16,0 0 6 15,0 0-8-15,0 0 0 16,0 0 11-16,21 0-3 16,12 0-8-16,14 0-1 15,7 0 4-15,9 0-10 16,-8 9 6-16,-1 10 0 16,-8 5-4-16,-20 0 0 15,3 2 2-15,-29-2 2 16,0-2-2-16,0-4-7 0,-29 2 9 15,-18-7 0-15,-16-5 3 16,9-1 7-16,-9-4-20 16,21-3-27-16,4 0-98 15,21 0-61-15,17 0-112 16</inkml:trace>
  <inkml:trace contextRef="#ctx0" brushRef="#br0" timeOffset="-557247">7341 1946 597 0,'0'0'203'0,"0"0"-43"16,0 0-4-16,0 0-38 0,0 0-53 16,0 0 10-16,-38-64-31 15,38 64-23-15,0 0-9 16,0 0-12-16,0 7 0 15,0 17-9-15,0 6 19 16,0 5-12-16,17-3 2 16,21 3 0-16,-1 0 2 15,5-6 1-15,13 1-3 16,-17-6 0-16,8-3 6 16,-13-2-4-16,-3-3-2 15,-22-3 0-15,1-2-3 16,-9-1 3-16,0-1 0 15,0 2 0-15,-17-3 5 0,-29-1-5 16,0-1 0-16,-9-1-5 16,0 1-7-16,13-4-65 15,-20-2-57-15,15 0-89 16,10-10-84-16,11-27-163 16</inkml:trace>
  <inkml:trace contextRef="#ctx0" brushRef="#br0" timeOffset="-557094">7320 1922 224 0,'0'0'263'16,"0"0"-125"-16,0 0-34 15,0 0-7-15,0 0-34 0,201-88-55 16,-138 83 4-16,9 5-12 16,-1 0-8-16,4 0-75 15,-41 0-513-15</inkml:trace>
  <inkml:trace contextRef="#ctx0" brushRef="#br0" timeOffset="-556709">7920 1345 371 0,'0'0'427'16,"0"0"-240"-16,0 0-5 0,0 0-75 16,0 0-48-16,0 0-31 15,8 35-14-15,1 37 57 16,8 19-34-16,4 12-20 16,-5 10 21-16,-7 2-35 15,-9 0 11-15,0-6-5 16,0-4 0-16,0-11-3 15,0-14-6-15,0-8 0 16,0-10-1-16,0-17 4 16,0-10-3-16,0-11 0 0,0-8 9 15,0-5-11 1,8-9 2-16,-8-2 0 0,0 0-3 16,0 0 3-16,8 0-15 15,5-8-47-15,12-16-140 16,13-11-233-16</inkml:trace>
  <inkml:trace contextRef="#ctx0" brushRef="#br0" timeOffset="-556186">8948 1913 568 0,'0'0'176'0,"0"0"-50"16,0 0 13-16,0 0-26 15,0 0 0-15,0 0-53 16,13-91-9-16,-13 90-11 16,0 1-25-16,0 0 11 15,0 0-26-15,0 0 3 0,0 0-11 16,0 1-2 0,0 13 10-16,-13 8 0 0,13 0 6 15,0 2-8-15,0 2 2 16,38 4 0-16,-1-1-3 15,18 1 7-15,8-1-4 16,-8 0 0-16,-1-4 9 16,-20-5-10-16,-5 0 1 15,-12-5 0-15,-9-1-5 16,-8-1 5-16,0-4 0 16,0-2 0-16,-46 1-1 15,4-6 1-15,-25 2 0 16,4-4-15-16,0 0-27 0,17 0-105 15,12 0-89 1,18-30-99-16</inkml:trace>
  <inkml:trace contextRef="#ctx0" brushRef="#br0" timeOffset="-556101">8948 1913 388 0</inkml:trace>
  <inkml:trace contextRef="#ctx0" brushRef="#br0" timeOffset="-555995">8948 1913 388 0,'201'-200'248'0,"-192"185"-89"0,-1 4-47 0,9 3-10 0,4 5-28 16,12 1-43-16,5 2-5 16,8 0-26-16,17 0 3 0,-8 5-3 15,8 14 0-15,-9 2-15 16,-20 3-217-16,-13 3-311 16</inkml:trace>
  <inkml:trace contextRef="#ctx0" brushRef="#br0" timeOffset="-555578">9808 1896 445 0,'0'0'296'15,"0"0"-154"-15,0 0 30 0,0 0-60 16,0 0-32-1,0 0-27-15,-17-43-32 0,17 43-8 16,-8 7-13-16,8 22 0 16,0 12-3-16,0-1 5 15,0 3-2-15,17-3 0 16,0-2 7-16,20-10-6 16,9-5-1-16,1-13 0 15,16-7 17-15,-1-3-12 16,-7 0 30-16,-13-12 35 15,-4-13-32-15,-9-8 17 16,-12-4-16-16,-9-6-13 16,-8 1 16-16,0-2-41 15,-16 5 15-15,-31 5-16 0,-16 14 6 16,-8 6-17-16,4 12-2 16,17 2-60-16,3 12-23 15,26 24-93-15,5 2-105 16,16-9-331-16</inkml:trace>
  <inkml:trace contextRef="#ctx0" brushRef="#br0" timeOffset="-554228">10597 1601 32 0,'0'0'9'16,"0"0"-7"-16,0 0-4 16,0 0-11-16,0 0-15 15</inkml:trace>
  <inkml:trace contextRef="#ctx0" brushRef="#br0" timeOffset="-553837">10597 1601 176 0,'-147'-88'243'0,"147"56"-53"0,0 0-11 15,0-5-60-15,0 2 25 16,0 3-25-16,0 5-38 15,0 11 4-15,0 5-30 16,0 11-10-16,0 0-7 16,0 0-38-16,0 19 0 15,0 27 0-15,0 20 7 16,0 12 5-16,0 7-10 16,0 9 1-16,0 2 14 15,0 1-3-15,0-2-13 16,21-2-1-16,-4-10 7 15,-9-7-7-15,1-14 0 16,12-12 0-16,-21-12-6 0,8-12 15 16,0-9-9-16,1-6 0 15,-9-6 7-15,0-3-8 16,0-2 1-16,0 0-8 16,0 0 8-16,0 0-77 15,-17 0-79-15,-12-16-159 16,20-27-259-16</inkml:trace>
  <inkml:trace contextRef="#ctx0" brushRef="#br0" timeOffset="-553439">10983 1612 17 0,'0'0'704'0,"0"0"-581"16,0 0-40-16,0 0 31 16,0 0-40-16,0 0-63 15,13-24 2-15,20 24-7 16,22 0-3-16,-1 0 22 16,1 0-24-16,-17 0 24 15,-13 0-10-15,4 0-8 0,-20 0 1 16,-9 0-8-1,0 21 0-15,0 9 22 0,0 7-11 16,0 3 30-16,0 3-9 16,-9 3-31-16,-3-1 31 15,12-2-30-15,-9-6 0 16,9 0 2-16,0-7 5 16,0-6-9-16,0-8 0 15,0-5-46-15,0-6-48 16,0-5-70-16,0 0-33 15,-17 0-66-15,-20-8-214 16</inkml:trace>
  <inkml:trace contextRef="#ctx0" brushRef="#br0" timeOffset="-552948">11029 1912 326 0,'0'0'148'15,"0"0"-35"-15,0 0-35 16,0 0-37-16,0 0 2 15,0 0-35-15,244-66 7 16,-152 54-9-16,9-1-1 16,-22-1-2-16,-7 1-3 15,-18-1 0-15,-16 1 11 16,-13-1-10-16,-12 4 62 16,-13-1 26-16,0 4-17 0,0-5 17 15,0 7-46 1,0 0 1-16,0 0 23 0,0 3-44 15,0-2 14-15,0 4-25 16,0 0-6-16,0 0-1 16,0 0-5-16,0 0 0 15,0 0-11-15,0 8 11 16,0 14 0-16,0 2 0 16,16 3 4-16,1-1-6 15,0 1 2-15,12 3 0 16,-12-2-3-16,13 1 9 15,-14-3-6-15,-7-5 0 16,8-3 10-16,-17-5-20 16,0 1 10-16,0-6 0 15,0 3-2-15,0-3 5 16,-34-3-3-16,-4 1 0 0,-8-6 0 16,4 2-6-16,4-2-105 15,22 0-78-15,7 0 4 16,9-30-47-16,0-9-283 15</inkml:trace>
  <inkml:trace contextRef="#ctx0" brushRef="#br0" timeOffset="-552799">11780 1681 384 0,'0'0'163'0,"0"0"-52"16,0 0 14-16,0 0-57 15,0 0-30-15,0 0-17 16,218-80-18-16,-155 80-6 15,-8 0-6-15,-9 0-222 0,-12 6-426 16</inkml:trace>
  <inkml:trace contextRef="#ctx0" brushRef="#br0" timeOffset="-552473">12460 1251 618 0,'0'0'219'16,"0"0"-46"-16,0 0-35 15,0 0-17-15,0 0-47 0,0 0-54 16,0-43-16-16,0 81-4 16,0 18 0-16,8 22 23 15,-8 18-13-15,9 13 20 16,-9 9-3-16,0 1-12 15,0 0 11-15,0-10-25 16,0-13-1-16,0-13 8 16,0-15 1-16,8-18-8 15,1-13-1-15,-9-13 4 16,12-7-11-16,-12-9 7 16,0-3-11-16,0-5-51 15,9 0-106-15,16 0-155 16</inkml:trace>
  <inkml:trace contextRef="#ctx0" brushRef="#br0" timeOffset="-551603">13245 1698 749 0,'0'0'196'0,"0"0"-48"15,0 0-22-15,-63-142-27 16,38 123-28-16,8 3-50 16,-4 10 8-16,4 6-29 0,-12 0 3 15,-5 4-13-15,5 27 9 16,-5 7 1-16,5 7-8 16,20 3 16-16,1-2-8 15,8 2 0-15,0-1 1 16,38 0-14-16,4-7 13 15,4-3 0-15,0-7-3 16,-8-6 6-16,-21-5-3 16,-9-6 0-16,0-5 2 15,-8-5-15-15,0-1 13 16,0 1-14-16,-33-1-6 16,-13-2 20-16,-9 0 4 15,9 0-4-15,21 0 0 0,4-14 13 16,21-7-12-1,0-3 2-15,0-4-3 0,0-7 9 16,54-5-10-16,1-2 1 16,16 1 0-16,-8 3-7 15,4 11 9-15,-16 3-2 16,-5 13 0-16,-9 6-8 16,-11 5-2-16,3 0-52 15,-4 3-41-15,-16 19 5 16,12 2-70-16,-5 2-1 15,-7-2-8-15,-1-2-18 16,5-9 55-16,-5-5 111 16,9-4 29-16,0-4 12 15,-9 0 75-15,13 0 63 0,-13 0 15 16,1-15-33-16,-9-4 0 16,0 1-23-16,0-1-23 15,0 3 4-15,0 3-27 16,0-1-13-16,0 7 5 15,-9 1-42-15,1 6 7 16,-13 0-20-16,4 3-9 16,9 26 0-16,0 8 6 15,8 9 3-15,0-3-2 16,0-3 11-16,16-8-12 16,22-11 3-16,25-7 0 15,-8-12 10-15,-1-2-7 16,-8 0 8-16,-4-16 46 0,-12-13-12 15,-5-3 11 1,-17-5-14-16,-8-4-22 0,0 1 20 16,0 0-31-16,-42 5-3 15,4 8-6-15,-16 10 0 16,-1 11-4-16,9 6-49 16,-8 13-67-16,-1 24-65 15,13 3-296-15</inkml:trace>
  <inkml:trace contextRef="#ctx0" brushRef="#br1" timeOffset="-105777">6019 6515 60 0,'0'0'289'0,"0"0"-153"16,0 0-51-16,55-152 10 16,-47 131 9-16,-8 7-43 15,0 9 21-15,0 5-40 16,0 0-18-16,0 0 4 0,0 0-24 16,0 19-4-16,0 18 4 15,-8 12 12-15,-9 6-12 16,-4 7-4-16,4 0 0 15,17 1-4 1,0-4 9-16,9-11-5 0,45-13 0 16,9-19 15-16,29-16-6 15,-4 0-9-15,-4-24 1 16,-29-10 25-16,-21-9 7 16,-5-8 17-16,-21-5 14 15,-8-2-44-15,-8 1 28 16,-55 9-48-16,-38 13 0 15,-8 16-20-15,0 17 6 0,8 2-5 16,22 27-40-16,24 23-155 16,17 7-47-16,30 4-253 15</inkml:trace>
  <inkml:trace contextRef="#ctx0" brushRef="#br1" timeOffset="-101565">5314 6478 178 0,'0'0'152'16,"0"0"-84"-16,0 0 39 16,0 0-36-16,0 0-5 15,0 0 11-15,0 0-43 0,109-139 15 16,-109 118-7-16,0 2-30 16,-29 2 35-16,-5 5-47 15,-3 4 4-15,-10 8-6 16,-7 0 8-16,-1 0-6 15,1 5 0-15,12 19 13 16,-4 3-20-16,8 5 7 16,30 2 0-16,8 1-12 15,0-2 18-15,29-2-6 16,34-6 0-16,25-12 11 16,13-10-9-16,-13-3-2 15,13 0 0-15,-18-22-2 16,-32 1 8-16,-13 2-6 15,-9 0 0-15,-21 4 15 16,1 6-15-16,-9 4 0 0,0 5 0 16,0 0 6-1,0 0-3-15,0 32-3 0,-30 22 0 16,-3 9 12-16,3 16-6 16,5 0-6-16,17 4 0 15,8 0-4-15,0 0 7 16,0 0-6-16,0-3-13 15,0-8-193-15,0-14-243 16</inkml:trace>
  <inkml:trace contextRef="#ctx0" brushRef="#br1" timeOffset="-85579">8994 3291 218 0,'0'0'147'0,"0"0"-42"0,0 0-54 15,0 0 28-15,0 0-34 16,0 0-11-16,-8-5 23 16,8 5-52-16,0 0 12 15,0 0-13-15,8 0 18 16,21 0-15-16,-3 2-7 15,11 17 0-15,-11 8 2 16,11 2 14-16,-20 1-16 16,0 0 0-16,4 1 15 15,-13 2-25-15,-8 1 10 16,0-2 0-16,0 3-5 16,0-3 12-16,-8-5-7 0,-13-8 0 15,13-11 17 1,-1-8-11-16,9 0-6 0,0-27 0 15,0-16 0-15,9-5 11 16,20-6-11-16,17-1 0 16,-12 1 12-16,12 0-21 15,0 6 9-15,9 6 0 16,-1 3-15-16,-12 16 22 16,13 7-7-16,-18 11 0 15,-12 5-61-15,-12 0-34 16,-13 13-118-16,0 3-171 15</inkml:trace>
  <inkml:trace contextRef="#ctx0" brushRef="#br1" timeOffset="-79236">8940 4922 185 0,'0'0'37'0,"0"0"12"0,0 0-14 16,0 0 17-16,0 0-31 15,0 0 4-15,-26-123-5 16,73 77-15-16,3-7 18 15,4-5-20-15,14-7 0 16,-5 2 5-16,-9 3-1 16,-20 7-7-16,3 2 0 15,-20 5 10-15,-8 9-10 16,-9 11 0-16,0 9 0 16,0 15-7-16,-9 2 5 0,-29 0 2 15,-12 5 0-15,-17 19 9 16,17 2-13-16,-5 7 4 15,17 2 0-15,21 4-12 16,17 7 10-16,0 2 2 16,42 3 0-16,34-6 11 15,12-4-8-15,4-12-3 16,-3-13-12-16,3-5 12 16,-21-9-101-16,-16-2-178 15</inkml:trace>
  <inkml:trace contextRef="#ctx0" brushRef="#br1" timeOffset="-78977">9347 3318 208 0,'0'0'34'15,"-126"-152"-3"-15,63 95 10 16,-9 9 52-16,-11 11-79 0,3 7 11 16,8 12 15-16,10 12-34 15</inkml:trace>
  <inkml:trace contextRef="#ctx0" brushRef="#br0" timeOffset="-55866">15754 11740 634 0,'0'0'231'16,"0"0"-55"-16,0 0-4 0,0 0-67 15,0 0-14-15,0 0-49 16,0 0-24-16,-147-85-11 16,147 100-7-16,0 18 0 15,0 7-9-15,0 3 18 16,8-6-10-16,22-2 1 16,-5-9 0-16,4-7-7 15,5-8-8-15,-5-8 9 16,5-3 4-16,4-5 4 15,8-28-3-15,-4-18 1 16,12-8 0-16,-8-18 13 16,1-3-8-16,-31-1 11 15,-7 6 16-15,-9 17-14 0,0 15 30 16,0 16-27-16,-17 11-10 16,9 11 17-16,-1 5-21 15,1 3-14-15,8 36 5 16,-13 26 2-16,13 23-2 15,0 22 2-15,0 12 0 16,0 13-5-16,0 3 10 16,0 10-6-16,13 1 1 15,-13 1-10-15,17-14-3 16,-1-26-19-16,14-24-18 16,3-31 37-16,5-31-53 15,8-20 38-15,-12-4 28 16,12-20 0-16,0-22 15 15,0-14-7-15,-12-11 1 0,-5-3 18 16,-29 1-21-16,0 2-6 16,-17 3 0-16,-50 8-6 15,4 5 2-15,-16 8-47 16,16 12-93-16,16 7-120 16,1-4-252-16</inkml:trace>
  <inkml:trace contextRef="#ctx0" brushRef="#br0" timeOffset="-55486">15599 11422 250 0,'0'0'339'15,"0"0"-203"-15,0 0-32 16,0 0-24-16,0 0-52 16,0 0-28-16,-30-5-2 15,30 31-1-15,0-2 3 16,0-8 4-16,21-5 1 16,13-11-5-16,-5 0 8 15,5 0-6-15,-5-24 56 16,-12-11 38-16,4 0 9 15,-21-7-3-15,0 2-54 16,0 5-18-16,-38 5-19 0,-8 12 1 16,-9 15-23-16,9 3 11 15,13 6-19-15,24 33 18 16,9 19-129-16,9 16-83 16,45 0-161-16</inkml:trace>
  <inkml:trace contextRef="#ctx0" brushRef="#br0" timeOffset="-55154">17092 11152 724 0,'0'0'193'0,"0"0"-4"0,0 0-61 15,-138-142-25-15,121 132-39 16,9 6-43-16,8 4 20 16,0 0-37-16,-9 9-3 15,-3 31-2-15,-5 22-5 16,0 23 6-16,0 22 0 16,-4 22 11-16,13 12-9 15,0 4-2-15,8-12 0 16,0-21 1-16,25-23 0 15,21-23-1-15,0-15 0 0,9-16-8 16,-1-14-60-16,1-13-118 16,8-8-110-16,-9 0-215 15</inkml:trace>
  <inkml:trace contextRef="#ctx0" brushRef="#br0" timeOffset="-54787">17680 11507 657 0,'0'0'190'16,"0"0"-2"-16,0 0-63 0,0 0-12 16,0 0-54-16,0 0-37 15,-164-109-6-15,147 109-16 16,-12 19 0-16,4 16-2 15,4 12 8-15,21 9-7 16,0 6 1-16,0 0 0 16,21-3-5-16,12-4 6 15,22-1-1-15,-9-11 0 16,0-4 4-16,0-6-11 16,-12-6 7-16,-5-6-5 15,-12-2-5-15,-9-6 9 16,-8-2 1-16,0 2 0 0,-46-2-29 15,-17-2 3 1,-8-2-62-16,8-7-47 0,17 0-68 16,21 0-134-16</inkml:trace>
  <inkml:trace contextRef="#ctx0" brushRef="#br0" timeOffset="-53940">17852 11718 462 0,'0'0'194'16,"0"0"-10"-16,0 0-16 16,0 0-38-16,0 0-23 0,0 0-23 15,25-93-50 1,-25 93 8-16,0 0-42 16,0 16-2-16,8 16-6 0,1 13 8 15,12 1 0-15,-4 5-1 16,-1-6 13-16,-3-2-12 15,4-8 0-15,8-11 3 16,-4-6-9-16,4-15 6 16,4-3 0-16,-3 0 8 15,-1-13-4-15,-4-14 4 16,-4-8-7-16,-9-4 8 16,-8-5 9-16,0-1-2 15,0-1 6-15,0 2 2 16,0 10-22-16,0 17 8 0,0 9-10 15,-8 8 6-15,8 0-16 16,0 21-8-16,0 21 18 16,0 12 0-16,0-1 10 15,8-5-10-15,21-7 0 16,-4-12 2-16,5-10-8 16,-13-11 6-16,8-6 0 15,-4-2 2-15,4 0 10 16,4-12-11-16,-4-18-1 15,5-7 7-15,-5 2-1 16,-17-6-6-16,13 7 0 16,-12 7 3-16,-1 3 9 15,-8 13-12-15,0 6 0 16,0 5 1-16,9 0-13 0,-1 5 3 16,9 27 5-16,4 11-13 15,-4 2 25-15,-1-4-8 16,5-6 0-16,-12-14 2 15,-9-7-8-15,8-10 6 16,0-4 0-16,-8 0 14 16,9-4-9-16,3-29 12 15,-3-7-17-15,-1 2 7 16,1 1 4-16,7 13-11 16,5 2 1-16,-12 15-3 15,8 3 6-15,-1 4-5 16,14 0 1-16,-5 15-11 15,4 9 1-15,-4 5 10 16,-4 0 0-16,-12-4-9 0,-1-4 14 16,9-11-5-16,-9-2 0 15,-8-6 2-15,9-2-7 16,-9 0 5-16,12 0 0 16,-3 0 10-16,8-17-2 15,-1-7-8-15,5-1 0 16,-4 9-21-16,-17 5-47 15,0 11-123-15,0 0-215 16</inkml:trace>
  <inkml:trace contextRef="#ctx0" brushRef="#br0" timeOffset="-53167">19018 11810 87 0,'0'0'118'15,"0"0"-40"-15,0 0-34 16,0 0 5-16,0 0 16 15,0 0-5-15,0 0 34 16,-21 0-7-16,21 0-2 16,0-3-28-16,0-13-19 15,13-6 12-15,12 1 16 16,-17-4-26-16,22 5 17 16,-13-4-12-16,-1 1-21 15,14 3 22-15,-22 4-32 16,9-1-1-16,-9 4 26 0,5 2-35 15,-5 4 17 1,1 1-8-16,-9 6-8 0,0 0-2 16,8 0-3-16,0 0-14 15,1 24 11-15,12 11-15 16,-4 8 18-16,-1-1 0 16,5 1 6-16,-4 0-4 15,8-11-2-15,13-2 0 16,-13-12-6-16,5-4 15 15,7-9-18-15,-11-2 2 16,-10-3-140-16,5 0-159 16</inkml:trace>
  <inkml:trace contextRef="#ctx0" brushRef="#br0" timeOffset="-52273">21016 11456 436 0,'0'0'146'0,"0"0"1"16,0 0-7-16,0 0-31 16,0 0-17-16,0 0-5 15,46-21-38-15,-38 21 23 16,-8 0-29-16,0 0-9 16,0 0 19-16,0 0-46 15,0 0 9-15,-17 19-16 16,-20 13 14-16,-35 16 7 15,-20 3-4-15,4-4-9 16,-13 0 15-16,0-12-19 16,30-6 2-16,8-10-5 15,25-9 12-15,22-5-14 0,16-5 1 16,0 0 0 0,16 3-13-16,47 3 25 0,30 4-12 15,24 1 6-15,1-3 5 16,7 0-4-16,14-6-7 15,-5 4 0-15,-16-1-3 16,-26 0 3-16,-29 6-36 16,-38-1-78-16,-25 7-178 15,0 2-304-15</inkml:trace>
  <inkml:trace contextRef="#ctx0" brushRef="#br0" timeOffset="-43401">22165 11224 461 0,'0'0'104'0,"0"0"8"16,0 0-56-16,0 0-18 0,0 0-11 15,-218-27-24-15,172 54-1 16,-9 8 12-16,22 3-12 16,-5 0 14-16,21 6 1 15,9-4-14-15,8 3 15 16,0-6-14-16,25-5 0 16,21-4 3-16,9-15 1 15,-9-8-2-15,-4-5-1 16,-4 0-3-16,-1-18 37 15,-11-15 17-15,-5-2 20 16,-5-2-14-16,-16-3-24 16,9 2 18-16,-9 4-29 0,0 7-18 15,0 9 29-15,0 7-32 16,0 8 9-16,0 3-11 16,0 0 0-16,0 0-8 15,0 24-2-15,0 8 6 16,8 3-3-16,21 0 4 15,-3-3-1-15,11-8 0 16,-3-6 11-16,12-10-11 16,-8-5 0-16,-5-3 2 15,5 0 2-15,0-18 0 16,-13-15-4-16,-8-1 0 16,12-1 14-16,-29-4-12 15,0 5-1-15,0 0 2 16,0 5 21-16,0 7-21 15,0 6-1-15,0 10 2 0,0 4 6 16,0 2-15-16,0 0 5 16,0 5-8-16,17 27-1 15,21 8 9-15,8 9 0 16,17 4-3-16,-21-2 14 16,12-1-11-16,1-4 0 15,-9-9 0-15,-8-5-14 16,-21-12 14-16,0-10 0 15,-17-5-10-15,0-5 14 16,0 0-4-16,0 0 0 0,-9 0 5 16,-16-15-14-1,-13-9 9-15,13-9 0 0,12-4 1 16,5-6 6-16,8-8-7 16,0 3 0-16,38 2 2 15,8 7-13-15,-4 12 11 16,-13 8 0-16,-12 11-7 15,-9 5 15-15,13 3-11 16,-4 0 3-16,0 0-6 16,12 16-4-16,5 11 10 15,-5 8 0-15,9 3-7 16,-13 4 12-16,0 3-5 16,5-5 0-16,-13-2 5 15,4-9-13-15,-13-5 8 16,-8-4 0-16,0-13-7 0,0-1 14 15,0-6-7-15,0 0 0 16,0 0 4-16,-21-6 2 16,4-18-6-16,9-8 0 15,-1-5 4-15,9-12 5 16,0-4-9-16,0-3 0 16,34 0 5-16,12 5-14 15,9 13 9-15,-9 14 0 16,-21 16-7-16,13 8 9 15,-13 0-2-15,13 0 0 16,-1 17-22-16,-11 6-55 16,3 1-104-16,5 2-85 15,3-11-180-15</inkml:trace>
  <inkml:trace contextRef="#ctx0" brushRef="#br0" timeOffset="-42968">24184 10908 505 0,'0'0'148'16,"0"0"9"-16,0 0-43 16,0 0-17-16,0 0-38 15,0 0-22-15,-55-115 14 16,34 115-45-16,-4 0 8 15,8 0-14-15,-4 0 7 0,4 0-13 16,0 3 6-16,9 11 0 16,-4 4-5-16,3 3 11 15,9 6-6-15,0 5 0 16,0 8 6-16,0 8-7 16,0 6 1-16,0 3 0 15,9-2 12-15,-9 1-5 16,0 2 11-16,0-6 3 15,0-1-19-15,0-2 22 16,0-7-21-16,0-5-3 16,12-5 7-16,-4-5 2 15,1-6-9-15,8-5 0 0,12-2 9 16,-4-3-7-16,5 0-2 16,-5-9-50-16,0 1-97 15,13-3-171-15,-1 0-306 16</inkml:trace>
  <inkml:trace contextRef="#ctx0" brushRef="#br0" timeOffset="-42629">24427 11542 419 0,'0'0'219'0,"0"0"-33"15,0 0-67-15,0 0-7 16,63-142-31-16,-25 97-42 0,4-3 10 15,4-3-29 1,-9 5 0-16,-11 1 39 0,-18 0-38 16,-8 2 8-16,0 4 1 15,-8 8-29-15,-18 7 19 16,5 13-20-16,5 9 0 16,7 2-6-16,-7 6-12 15,7 31 18-15,-3 9 0 16,12 7 9-16,0 3-13 15,0 2 4-15,12-1 0 16,22-5-6-16,3-2 11 16,-3-11-8-16,21-4 3 0,-18-8-73 15,18-7-12 1,-9-11-90-16,9-3-138 0</inkml:trace>
  <inkml:trace contextRef="#ctx0" brushRef="#br0" timeOffset="-42393">25203 11369 382 0,'0'0'144'0,"0"0"-82"15,0 0 12-15,0 0 10 16,0 0-12-16,235-30-44 15,-159 26-21-15,3 0 1 0,-7 1-1 16,12-2-14-16,-30 3-10 16,-29 2-189-16,-8 0-253 15</inkml:trace>
  <inkml:trace contextRef="#ctx0" brushRef="#br0" timeOffset="-42248">25447 11181 195 0,'0'0'111'0,"0"0"-34"0,0 0-24 16,0 0-53-16,0 0-103 16</inkml:trace>
  <inkml:trace contextRef="#ctx0" brushRef="#br0" timeOffset="-41730">25014 10869 414 0,'0'0'200'0,"0"0"-38"0,0 0-29 16,0 0-45-16,0 0 1 16,0 0-29-16,-46-113-30 15,46 113 10-15,0-3-40 16,0 3 11-16,30-2-11 16,-5 2 10-16,4 0-10 15,-4 0 0-15,-16 0 0 16,-1 0-8-16,-8 13 16 15,0 16-8-15,0 12 23 16,0 9-16-16,-17 7 32 16,9 9-25-16,-1 4-8 15,1-1 11-15,8 9-10 16,0-1-7-16,0 4 0 0,0 2 13 16,0 0-15-16,0-6 2 15,0-12 0-15,0-10-3 16,0-9 6-16,8-12-3 15,-8-4 0-15,0-9 9 16,0-11-10-16,0-3 1 16,0-7 0-16,0 0-3 15,-20 0 9-15,-22 0-6 16,-13 0 0-16,0-3-80 16,9-11-93-16,38-4-117 15,8-15-352-15</inkml:trace>
  <inkml:trace contextRef="#ctx0" brushRef="#br0" timeOffset="-41462">25438 11200 688 0,'0'0'164'16,"0"0"-14"-16,0 0-23 15,0 0-72-15,0 0-28 16,0 0-27-16,9 35 0 16,-9 13 9-16,20 11-3 15,-11 5-3-15,-1 8 1 16,9-2 3-16,-4-6-5 0,-5-11-2 16,-8-10-8-16,8-13-100 15,-8-6-294-15</inkml:trace>
  <inkml:trace contextRef="#ctx0" brushRef="#br0" timeOffset="-40222">26596 11280 540 0,'0'0'191'0,"0"0"-57"16,0 0-46-16,0 0 28 15,0 0-31-15,0 0-55 16,-172-142 17-16,147 139-41 16,-4 3-5-16,3 0-1 0,-3 24 1 15,4 14-1-15,-4 8 0 16,12-1 4-16,17 2-9 16,0-3 5-16,0-9 0 15,29-8-5-15,5-12 6 16,3-9-4-16,10-6 3 15,-14 0 0-15,5-14-1 16,0-12 1-16,-13-6 0 16,-17 0 7-16,1-1 4 15,-9-4-9-15,0 2 5 16,0 0-2-16,0 9 13 16,0 7-16-16,-9 8 1 15,9 6 11-15,0 5-12 16,0 0-4-16,0 22-3 15,0 13 5-15,0 3-7 0,9-2 7 16,12-1 0-16,12-6-2 16,-3-7 9-16,3-9-7 15,13-10 0-15,-8-3 4 16,-4 0 1-16,3-8-5 16,1-15 0-16,-13-2 11 15,-8-5 0-15,4-2-9 16,-4 0 17-16,-17 2-7 15,0 1 23-15,0 5-28 16,0 5-3-16,0 9 8 16,0 2-3-16,0 8-9 15,0 0 0-15,0 0-15 0,25 11 11 16,13 20 0-16,8 9 4 16,0 6-7-16,9 5 14 15,-13-1-7-15,4-1 0 16,0-4 6-16,-8-8-14 15,-22-7 8-15,1-11 0 16,-8-9-4-16,-9-10 11 16,0 0-7-16,0 0 0 15,-9 0 10-15,-37-2-16 16,-8-17 6-16,12-5 0 16,4-3-2-16,21-5 8 15,17-5-6-15,0-3 0 16,0-3 1-16,34-3-10 0,12 3 9 15,-8 3 0 1,-5 13-4-16,-4 6 9 0,-12 11-5 16,-8 4 0-16,12 1 5 15,-5 5-17-15,1 0 12 16,4 0-1-16,4 11-13 16,-8 13 11-16,13 5 3 15,-14 8 0-15,14 9 6 16,-14 2-13-16,1 6 7 15,13-3 0-15,-14-9-6 16,-7-4 14-16,8-9-8 16,-5-16 0-16,-12-4 3 15,9-9-7-15,-9 0 5 16,0 0-1-16,0-3 44 0,0-24-16 16,-30-8-14-16,5-5-14 15,-13-5 9-15,21-4-10 16,9 1 1-16,8 3 0 15,0-1-5-15,25 9 11 16,13 8-6-16,8 2 0 16,-4 8 2-16,-4 6-17 15,8 5 13-15,-12 3-48 16,-5 5 8-16,-4 0-73 16,5 0-24-16,-14 13-54 15,1 3-82-15,-4 0-324 16</inkml:trace>
  <inkml:trace contextRef="#ctx0" brushRef="#br0" timeOffset="-39630">28480 10694 417 0,'0'0'253'0,"0"0"-71"16,0 0-52-16,0 0 4 16,0 0-79-16,0 0-21 15,-38-128 9-15,22 128-40 16,-14 0 7-16,5 0-10 16,4 0 9-16,-12 17-15 15,24 7 6-15,1 1 0 16,-5 8-3-16,13 7 8 15,0 6-5-15,0 10 0 0,21 8 9 16,-4 6 2 0,0 4-9-16,4 4 0 0,-21-1 28 15,0 5-29-15,0-6 18 16,0-6 0-16,0-9-17 16,8-10 29-16,-8-6-31 15,8-13 3-15,1-10 7 16,-1-6 1-16,13-5-11 15,-4-6 0-15,0 0 8 16,12-5 8-16,-12 0-16 16,21 0-8-16,-13-14 7 0,13-9-107 15,-5-3-65 1,-3-4-118-16,-14 0-268 0</inkml:trace>
  <inkml:trace contextRef="#ctx0" brushRef="#br0" timeOffset="-39274">28786 11245 370 0,'0'0'236'0,"0"0"-63"16,0 0-17-16,0 0-41 15,0 0-25-15,0 0-27 16,0-131-27-16,0 131 25 16,0 0-61-16,16 0-4 15,14 14 0-15,3 17-2 16,5 10 6-16,0-1 0 15,-13 0 8-15,-8-2-8 0,12-7 0 16,-12-4 0-16,-9-3-9 16,1-7 15-16,-9-12-8 15,0-3 2-15,0-2 0 16,0 0 6-16,0 0 4 16,0-15-2-16,-9-7 13 15,9-6-19-15,0 0 10 16,0-12-12-16,30-3 11 15,33-11-21-15,16-2 10 16,5-3-72-16,-12 11-30 16,-35 11-123-16,-20 10-145 15</inkml:trace>
  <inkml:trace contextRef="#ctx0" brushRef="#br0" timeOffset="-38520">29357 10618 94 0,'0'0'409'16,"0"0"-225"-16,0 0-33 15,0 0-29-15,0 0 1 16,0 0-64-16,-84-104 13 0,84 98-15 15,0 4-31 1,0 2 21-16,0-3-38 0,0 3 5 16,0-5 8-16,0 2-19 15,0-2 16-15,0-1-19 16,0 1 5-16,0 2-5 16,0 1 6-16,9 2-6 15,-9 0 7-15,0 0 2 16,0-3 3-16,0 3-9 15,0 0 1-15,0 0 14 16,12 0-16-16,-12 0-2 16,0 0 0-16,9 0 9 0,-1 0-12 15,17 0 3-15,13 0 0 16,8 0-7-16,-21 3 7 16,5 2 0-16,-14 0 0 15,-7-2 9-15,-9 0-9 16,8-1 0-16,-8-2 1 15,0 0-2-15,0 0 6 16,0 0-5-16,0 0 33 16,0 0-31-16,0 0 26 15,0 0-28-15,0 0 7 16,0 3-8-16,0 0 1 16,0 5-3-16,0 2-4 15,0 9 8-15,0 6-1 16,0 3 0-16,21 10 6 15,-4 7-17-15,21 9 12 0,-13 8-1 16,4 1 0 0,5 7 9-16,-5 2-9 0,-12 3 0 15,0 0 0-15,4-2-8 16,-21-4 8-16,0-5 0 16,0 3 0-16,0-5 10 15,0-9-10-15,0-5 0 16,0-10 1-16,-13-14-5 15,-4-7 4-15,1-5-5 16,-14-7 3-16,-24-5-39 16,-9 0-40-16,0 0-86 15,0-18-190-15,29-20-426 0</inkml:trace>
  <inkml:trace contextRef="#ctx0" brushRef="#br0" timeOffset="-38070">29810 10128 562 0,'0'0'174'16,"0"0"30"-16,0 0-78 16,0 0-25-16,0 0-10 15,0 0-50-15,-37-67 26 16,37 67-48-16,0 0-14 15,46 13 10-15,17 27-8 16,16 19 10-16,14 20 3 16,3 16-18-16,-3 14 31 15,-1 12-26-15,-12 7-6 16,-18 3 15-16,-15 3-7 0,-31-6-9 16,-16-8 0-16,-16-3 12 15,-47 0-28-15,-38-8 6 16,-25-8-119-16,-12-12-172 15,3-20-574-15</inkml:trace>
  <inkml:trace contextRef="#ctx0" brushRef="#br0" timeOffset="-33239">17894 12716 432 0,'0'0'199'0,"0"0"-38"16,0 0-40-16,0 0-7 16,0 0-51-16,-17-153-7 15,-21 140-19-15,5 2-32 16,-5 9 14-16,-8 2-19 16,4 0 6-16,4 0-13 15,0 16 7-15,13 3 0 16,8 2-4-16,9 3 8 15,8 3-4-15,0-1 0 16,0-2 5-16,0-2-14 16,25 0 9-16,0-2 0 0,13 2 2 15,-9-3 7-15,5 5-9 16,-5 0 0 0,-4-8 6-16,13 0-14 0,-13 0 8 15,-16-3 0-15,12-2-3 16,-21 2 8-16,0-2-5 15,0-1 0-15,-13 4 1 16,-12-1-4-16,-13-2 3 16,-4 1 0-16,5-5-1 15,-1-4 7-15,29-1-6 16,1-2 0-16,8 0 12 16,0 0-19-16,0 0 7 15,0 0 0-15,0 0-5 16,0 0 8-16,0 0-3 15,0 0 0-15,17 9 3 16,-5 4-14-16,5 8 11 0,-8 6 0 16,-9 5-6-16,8 6 9 15,-8-1-3-15,0 4 0 16,0-2 8-16,0-1-7 16,0-1-1-16,0-13 0 15,0 0 0-15,8-8 14 16,30-3-13-16,0-10 13 15,-5 0-14-15,22-3 40 16,-9 0-26-16,9 0-1 16,-22 0 1-16,-3-6-6 15,-22-4-8-15,-8-1 0 0,0 1-75 16,0 0-72 0,0 3-147-16,-8 2-449 0</inkml:trace>
  <inkml:trace contextRef="#ctx0" brushRef="#br0" timeOffset="-29430">17743 13938 658 0,'0'0'199'15,"0"0"-51"-15,0 0 15 16,0 0-53-16,0 0-36 15,0 0-7-15,0 0-36 16,0-67 9-16,16 48-40 16,1 8 6-16,13 1-6 0,3 4 0 15,13 4 0-15,1 2 0 16,7 0 8-16,-16 0-8 16,-5 0 0-16,-3 0 2 15,-13 0-12-15,-9 13 10 16,-8 11 0-16,0 5-7 15,0 12 11-15,-17 1-4 16,-29 1 0-16,-9 0 3 16,9-5-3-1,21-7 0-15,8-9 0 0,5-6-2 16,12-5 6-16,0-1-4 16,0-7 0-16,0 0 1 15,21-3-7-15,-4 0 6 16,-1 0 0-16,5 0-1 15,-4 0 12-15,-17 0-12 0,0 0 1 16,8 2 0-16,-8-2-6 16,0 0 6-16,9 6 0 15,-9 4 0-15,8 4 3 16,13 7-4-16,-4 6 1 16,0 8 0-16,-5 6-6 15,5-7 6-15,0 8 0 16,0-1-2-16,-5-2 9 15,5-1-7-15,-8 5 0 16,-9-8 3-16,0 7-9 16,0-7 6-16,0-4 0 15,-17 5 3-15,-21-12 6 0,4-8-9 16,-3-3 0-16,-10-7 4 16,-7-4 3-16,-1-2-7 15,-8 0 0-15,0 0-2 16,9 0 0-16,8 0-64 15,12-13-84-15,13-6-121 16,21 1-167-16</inkml:trace>
  <inkml:trace contextRef="#ctx0" brushRef="#br0" timeOffset="-14310">19169 13280 678 0,'0'0'183'16,"0"0"-26"-16,0 0-27 16,0 0-26-16,0 0-5 15,0 0-67-15,0 0 4 16,-33-40-25-16,50 40 3 15,20 0-17-15,18 29 3 16,-1 6 0-16,9 2-1 16,9 4 10-16,-9 1-9 0,0-7 0 15,-17-3 13-15,-13-3-20 16,-12-2 7-16,-12-5 0 16,-9-6-8-16,0-5 10 15,0-4-2-15,-30-1 0 16,-3-6 6-16,-22 0-2 15,17-8-4-15,13-24 0 16,17-6 0-16,8-10 5 16,8-2-5-16,55-7 0 15,17-2 7-15,12 0-14 16,-12 11 7-16,4 8 0 16,-21 11-8-16,0 10 12 15,-9 6-4-15,1 5 0 16,-1 8-11-16,-12 0-20 0,-4 13-107 15,0 19-100-15,-5 8-221 16</inkml:trace>
  <inkml:trace contextRef="#ctx0" brushRef="#br0" timeOffset="-14064">20546 13293 359 0,'0'0'327'0,"0"0"-174"16,0 0-5-16,0 0-45 0,0 0-33 15,0 0-50 1,146-59-5-16,-66 49 22 0,0 2-33 16,4-3 7-16,-4 6-11 15,12-1 10-15,-21 4-23 16,-8 2-37-16,-8 0-157 15,-18 0-204-15</inkml:trace>
  <inkml:trace contextRef="#ctx0" brushRef="#br0" timeOffset="-13799">21750 13066 131 0,'0'0'591'0,"0"0"-427"0,0 0-43 15,0 0-32-15,0 0-17 16,0 0-35-16,164-35 10 16,-102 28-4-16,10-4-27 15,8 1 14-15,12 1-30 16,-12-2 9-16,3 5-11 15,-20 6 2-15,-29 0-28 16,-13 0-127-16,-21 17-252 16</inkml:trace>
  <inkml:trace contextRef="#ctx0" brushRef="#br0" timeOffset="-9736">15825 15590 182 0,'0'0'255'0,"0"0"-158"16,0 0 0-16,0 0 32 16,0 0-51-16,172-142-19 15,-155 108 14-15,8-1-31 16,-12 4 17-16,-13-11-9 15,0 5-24-15,0-3 12 16,0 5-19-16,0 6-4 16,0 15 22-16,0 4-22 15,0 7 20-15,-13 3-27 16,5 0-5-16,-17 0-6 16,8 27 2-16,-13 8 1 15,14 5-11-15,7 8 19 0,9 0-8 16,0-5 0-16,0 2 8 15,34-15-12-15,20-3 4 16,-7-6 0-16,15-13-10 16,-15-3 6-16,7-5 4 15,-20 0 0-15,12-13 1 16,-8-17 4-16,-5-11-5 16,-12-1 0-16,-4-6 0 15,-9-11 14-15,1-7-14 16,-9-6 0-16,0-6 6 15,0 8-5-15,0 6-1 16,-9 16 0-16,1 19 1 16,0 15 8-16,-1 14-9 15,1 0 0-15,-5 0-14 16,5 14 7-16,-17 31-10 0,-5 13 17 16,13 15-1-16,9 5 6 15,8-1-5-15,0 9 0 16,25-6 9-16,21-8-15 15,17-13 6-15,21-16-16 16,-12-14 8-16,-9-21-48 16,0-8 40-16,-9 0 15 15,1-19 2-15,-9-18-1 16,-13-3 0-16,-3-3 0 16,-22-2 0-16,-8 2 10 0,0-5-10 15,0 5 0 1,-17 14 9-16,-12 5-5 0,12 13-4 15,9 5 0-15,8 6-1 16,0 0-17-16,0 30 13 16,0 18-6-16,0-3 22 15,33 6-13-15,13 0 2 16,1-8 0-16,-14-5-4 16,-3-12 8-16,-14-2-4 15,5-11 0-15,-21-2 8 16,0-8-13-16,0 7 5 15,0-4-4-15,-21-6-2 16,-25 5 12-16,13-5-6 16,-5 0 0-16,13 0 9 15,16 0-2-15,9 0-7 0,0 0 0 16,0-5-12-16,34-19 12 16,12 0 0-16,9-11 0 15,8-8 7-15,-1-2-9 16,1 2 2-16,-8-5 0 15,-9 2 1-15,-8 9 2 16,-21 5-3-16,-9 10 16 16,-8 4-14-16,0-1 28 15,0 14-9-15,-8-1-8 16,-9 6-1-16,-4 0-12 16,-4 19 0-16,-5 21-4 15,14 14 10-15,7 2-10 0,9 8 4 16,0-5 0-16,34-11-10 15,33-10 18-15,4-12-8 16,9-7 0-16,12-11 5 16,5-8 1-16,3 0-4 15,-16-14-2-15,-12-10 0 16,-39 6-22-16,-20-1-51 16,-13 8-75-16,-21 1-244 15</inkml:trace>
  <inkml:trace contextRef="#ctx0" brushRef="#br0" timeOffset="-1988">18846 14913 273 0,'0'0'209'0,"0"0"-101"16,0 0-3-16,0 0-2 15,0 0-37-15,0 0 1 0,0 0-5 16,0-114-23-16,0 108 13 16,0-5-29-16,0 11 9 15,-21-4-10-15,4 4-17 16,-8 0 1-16,-12 0-6 15,11 4 0-15,-3 13-8 16,4 1 9-16,4-4-1 16,4 7 0-16,17 0 7 15,0 6-11-15,0-3 4 16,0 3 0-16,0 0-3 16,8-9 3-16,30-1 0 15,8-5 0-15,-4 0-7 0,4-5 7 16,-8 0-6-1,-13-7 6-15,5 4-9 0,-22 2 9 16,1 1 0-16,-9 4 0 16,0 0-11-16,0 8 8 15,0 5 3-15,-38 5 0 16,4-5 3-16,-4 6-3 16,5-6 0-16,4-6-1 15,12-4 8-15,8 2-10 16,9-8 3-16,0 2 0 15,0-4-4-15,0-1 4 16,0-2 0-16,9 8-3 16,8 6 10-16,-1 7-7 0,-3 4 0 15,-5 3 3 1,-8 16-7-16,0-5 4 0,0 6 0 16,0-7 0-16,0 1 8 15,0 1-6-15,0 3-2 16,0-4 3-16,17-7 3 15,0-5-6-15,12-6 3 16,-12-6 13-16,12-12-12 16,-3-6 8-16,11 0 4 15,5-6-16-15,13-18 20 16,-1 0-19-16,-16 8-2 16,-13 14-105-16,-25 2-224 15</inkml:trace>
  <inkml:trace contextRef="#ctx0" brushRef="#br0" timeOffset="-1568">19660 16293 738 0,'0'0'207'0,"0"0"-115"16,0 0-6 0,0 0 11-16,88-184-62 0,-33 119 4 15,-9 1-24-15,-8 8 1 16,-21 3 23-16,-17 18-33 16,0 5 24-16,0 12 3 15,0 12-28-15,-9 6 18 16,-8 0-23-16,-20 0 0 15,-1 35-11-15,-8 13 9 16,21 6 2-16,8 7 0 16,17 3 6-16,0-5-12 15,33-11 6-15,22-5 0 16,8-13 0-16,12-6 11 0,-3-14-11 16,-1-4 0-1,0-6-4-15,13 0 1 0,-4 0-57 16,4-16-62-16,-13-3-117 15,-16 6-283-15</inkml:trace>
  <inkml:trace contextRef="#ctx0" brushRef="#br0" timeOffset="-1329">20638 16075 544 0,'0'0'165'16,"0"0"-118"-16,0 0-5 0,0 0 46 16,0 0-36-16,0 0-21 15,252-20 5-15,-173 14-35 16,14 1 6-16,-22 0-7 16,-8-2 0-16,-25 7-36 15,-21 0-110-15,-17 0-53 16,0 0-176-16</inkml:trace>
  <inkml:trace contextRef="#ctx0" brushRef="#br0" timeOffset="-1126">20852 15841 491 0,'0'0'184'0,"0"0"-43"0,0 0-10 15,0 0-25 1,0 0-26-16,0 0-74 0,-34-11 0 15,34 54 5-15,26 11-2 16,3 5 13-16,-4-1-21 16,13 7 0-16,-13-9 1 15,13-3-2-15,-5-5-7 16,14-8-235-16,7-16-424 16</inkml:trace>
  <inkml:trace contextRef="#ctx0" brushRef="#br0" timeOffset="-898">21666 16020 724 0,'0'0'111'0,"0"0"-55"0,0 0 14 16,0 0 21-16,0 0-39 15,273-48-43-15,-202 48 5 16,5 0-14-16,-34 0-7 16,-5 6-119-16,-37 7-142 15,0-2-395-15</inkml:trace>
  <inkml:trace contextRef="#ctx0" brushRef="#br0" timeOffset="-698">21783 15788 454 0,'0'0'219'0,"0"0"-90"0,0 0 6 15,0 0-57-15,0 0-71 16,0 0 36-16,-8 112 15 16,29-45-46-16,4 5-1 15,-8-2-3-15,12 2-16 16,-3-11-29-16,-5-2-234 15,-13-11-478-15</inkml:trace>
  <inkml:trace contextRef="#ctx0" brushRef="#br0" timeOffset="8632">13790 5347 224 0,'0'0'202'16,"0"0"-60"-16,0 0 2 15,0 0-5-15,0 0-36 16,0 0 13-16,0 0-36 16,0-53-32-16,0 53 15 0,0 14-61 15,0 25-2-15,0 12 23 16,-21 11-20-16,4 0 42 16,1-2-39-16,7-3-6 15,9-6 15-15,0-11-12 16,0-16-3-16,0-11 5 15,0-13 6-15,9 0 42 16,-1-24 23-16,17-29-48 16,13-22 11-16,-9-14-37 15,5-9 22-15,-5-9-18 16,-4-3 12-16,13 4-17 16,-13 12-1-16,-8 24 0 15,4 30-4-15,-13 24 4 0,-8 16-1 16,9 6-2-1,-1 49-27-15,13 34 29 0,-4 26 1 16,-17 8 0-16,17-3-5 16,-9-15 8-16,1-14-3 15,12-17 0-15,-5-15 1 16,1-19-6-16,-17-16-28 16,13-11-40-16,-13-7 27 15,0-6-24-15,0 0 31 16,-30-27-16-16,-16-11-35 0,-17 1 39 15,-16 5 13 1,7 8-2-16,-12 9 25 0,13 3-13 16,8 7 28-16,25-1-6 15,21 6 15-15,17-3-9 16,0 2 0-16,9-5-3 16,54-8 3-16,38-10 0 15,33-15 9-15,29-12 23 16,1-14-15-16,-13-4 28 15,-21-6-1-15,-33-2-16 16,-34-6 36-16,-17 0-32 16,-8 3-5-16,-30 12 20 15,-8 20-42-15,0 22 29 16,0 17 14-16,0 9-41 16,-25 0 5-16,-13 9-12 0,0 26 0 15,5 7-3 1,3 14 13-16,14 12-10 0,7 6 0 15,9 17 6-15,9 0-12 16,37 0 6-16,8-10 0 16,9-9-3-16,8-17 12 15,1-17-9-15,12-17 0 16,-13-21 9-16,0 0-3 16,-16-13-6-16,-9-27 1 15,-21-8 15-15,5-6-7 16,-22 1 6-16,-8 1 8 15,0 8-19-15,-8 9 8 16,-22 13-12-16,5 11 0 16,-4 11-7-16,4 0 2 0,-13 20 5 15,-8 17 0-15,20 6 4 16,10-3-17-16,16-5 13 16,0-3-1-16,0-6-10 15,42-4-12-15,-5-9 23 16,10-10 0-16,-1-3 8 15,-13 0-5-15,-12-6-3 16,-12-12 0-16,-1-1 7 16,-8 0 8-16,0 3-15 15,0 5 0-15,0 6 17 16,0 5-26-16,-8 0 9 16,-1 27-4-16,9 29-18 15,-12 16 33-15,12 16-11 0,0 12 0 16,12 7 11-16,5 4-20 15,0 2 9-15,-9-9 0 16,-8-10-2-16,13-16 11 16,-13-15-9-16,0-12 0 15,0-13 6-15,0-14-13 16,-21-11 7-16,-13-13 0 16,-20 0 11-16,-9 0-1 15,-13-30-10-15,13-7 0 16,9-16 16-16,29-14-24 15,16-16 8-15,9-19-23 16,34-10 19-16,58 3-40 0,9 13 29 16,4 18 5-16,-13 22 4 15,-12 15 0-15,-26 17 6 16,-16 12 0-16,-21 3-7 16,12 4 12-16,-29 5-5 15,17 0 0-15,-9 0 7 16,1 0-21-16,12 24 14 15,-13 13 0-15,-8 11-15 16,0 3 20-16,0 0-5 16,0-11 0-16,25-4 8 15,5-16-5-15,3-12-3 16,22-8 0-16,8 0 35 16,0-35-26-16,12-10 33 0,-20-9 2 15,-22 1-33 1,-3-8 40-16,-30-1-31 0,0 9-15 15,-46 7 13-15,-17 11-11 16,-9 20-7-16,-3 12 0 16,12 3-12-16,8 18-4 15,13 30-15-15,5 14-54 16,20 5-19-16,4 0-127 16,13-6-89-16</inkml:trace>
  <inkml:trace contextRef="#ctx0" brushRef="#br0" timeOffset="10660">16736 5088 379 0,'0'0'149'0,"0"0"-97"0,0 0-33 15,0 0 25-15,0 0-36 16,0 0-6-16,0 0 4 16,-88 67 5-16,88-67-11 15,0 0 22-15,25 0 7 16,4 0 69-16,-4-11-35 15,5-7-7-15,-14-3 21 16,-7-5-44-16,-1 9 7 0,-8-2 20 16,0 5-47-16,0 4 19 15,0 3-32-15,-25 6-4 16,-4 1-10-16,4 0 3 16,-13 27-10-16,21 7-112 15,0 9-94-15,9 2-60 16</inkml:trace>
  <inkml:trace contextRef="#ctx0" brushRef="#br0" timeOffset="11010">16803 5596 201 0,'0'0'137'16,"0"0"-75"-16,0 0-4 0,0 0-21 16,0 0 9-16,0 0-17 15,-67 107 3-15,67-94 22 16,21-2-33-16,4-8 32 16,4 0 12-16,-4-3-26 15,-4 0 26-15,-4 0-14 16,0-14-19-16,-17-2 42 15,0 0-44-15,0-3 10 0,0 4-19 16,-25 1-11-16,-21 8-20 16,-9 6 9-16,-8 0 1 15,9 6-11-15,16 15 3 16,21 9-93-16,17 5-82 16,0 2-99-16</inkml:trace>
  <inkml:trace contextRef="#ctx0" brushRef="#br0" timeOffset="15486">17298 6910 368 0,'0'0'133'0,"0"0"-25"16,0 0-7-16,0 0 5 15,0 0-11-15,0 0-36 16,46-7 41-16,-8-14-33 15,-13-5-21-15,21-7 41 16,-21-6-43-16,13-5-1 16,0-6-10-16,-13-1-24 15,-8-3 27-15,12 4-36 16,-20 2 3-16,-9 7 7 16,0 12 3-16,0 7-13 0,0 12 0 15,0 8 14-15,0 2-27 16,0 0 13-16,0 0-7 15,-9 0-3-15,-20 26-4 16,4 22 14-16,-13 8 0 16,13 6 10-16,16 2-16 15,9-2 6-15,0-6 0 16,9-5-9-16,37-9 21 16,4-6-12-16,17-12 0 15,5-7 11-15,-9-5-13 16,0-10 2-16,0-2 0 15,-9 0-12-15,-8 0 1 16,-21-8-13-16,-4-3-35 16,-21-5-55-16,0 3-27 0,0 0-67 15,0 0-75-15,-21-4-244 16</inkml:trace>
  <inkml:trace contextRef="#ctx0" brushRef="#br0" timeOffset="15988">18175 6666 448 0,'0'0'194'0,"0"0"-83"0,0 0 44 16,0 0-5-16,0 0-68 16,0 0-13-16,-17 0-44 15,63-9-22-15,9-4 6 16,16-1-2-16,17 2-7 15,5-1 0-15,-1 2 8 16,-21 6-21-16,-16 1-29 16,-30 4-92-16,-17 0-11 15,-8 0-93-15,0 6-62 16</inkml:trace>
  <inkml:trace contextRef="#ctx0" brushRef="#br0" timeOffset="16200">18322 6799 289 0,'0'0'119'0,"0"0"-62"16,0 0 43-16,0 0-1 16,0 0-46-16,0 0-21 15,142 6 13-15,-87-6-30 16,16 0 0-16,5-6-11 15,-5-7 6-15,0 2-20 16,-16 0-109-16,-26 7-328 16</inkml:trace>
  <inkml:trace contextRef="#ctx0" brushRef="#br0" timeOffset="16853">19278 6426 466 0,'0'0'142'16,"0"0"-10"-16,0 0-30 15,0 0-11-15,0 0-8 16,0 0-51-16,0-38 17 0,0 38-31 15,0 0-15 1,0 0 10-16,0 0-13 0,0 0 0 16,-16 24-11-16,16 8 23 15,-17 5-10-15,4 1-2 16,13-1 6-16,0-4-2 16,0-4 0-16,30-5-4 15,-5-6 6-15,13-1 7 16,8-10-8-16,0-4 0 15,8-3 0-15,9 0 38 16,0-16-7-16,-8-11 21 16,-1-11 3-16,-20-7-29 15,4-8 18-15,-21-1-8 16,-9 4-38-16,-8 5 40 16,-8 7-39-16,-47 9-2 0,-8 4-2 15,0 12 7-15,-8 10-7 16,-13 3 0-16,21 0-5 15,8 19-12-15,13 19-16 16,13 4-94-16,12 8-24 16,17 0-114-16,-8-3-106 15</inkml:trace>
  <inkml:trace contextRef="#ctx0" brushRef="#br0" timeOffset="17613">17390 7615 649 0,'0'0'216'16,"0"0"-91"-16,0 0 10 0,0 0-29 16,0 0-70-16,0 0 13 15,0-94-46-15,9 94 3 16,24 0-9-16,5 0 11 16,17 0-8-16,-1 16 0 15,1 14 8-15,8 2-16 16,-17 6 8-16,-13 5 0 15,5-9-10-15,-21-2 12 16,-9-11-2-16,-8-7 0 16,0-4 5-16,0-2-6 15,-33-2 1-15,-5-3 0 16,-8-3 6-16,12 0 8 16,5-6-14-16,20-15 7 15,9-9 5-15,0-7-2 0,9-11-10 16,54-3 0-16,21-3-11 15,16 4 16-15,-3 2-5 16,-5 13 0-16,-12 7-44 16,-9 19-36-16,-16 9-118 15,-17 0-140-15</inkml:trace>
  <inkml:trace contextRef="#ctx0" brushRef="#br0" timeOffset="17859">18473 7535 332 0,'0'0'313'0,"0"0"-163"15,0 0-16-15,0 0-69 16,0 0-27-16,0 0-32 16,155-40 7-16,-84 32-7 15,5 2-6-15,-5-1 1 16,-16 1-6-16,-22 6-1 15,-12 0-56-15,-4 0-54 16,-17 0-28-16,0 19 19 16,-8 7-34-16,-47 9-118 15</inkml:trace>
  <inkml:trace contextRef="#ctx0" brushRef="#br0" timeOffset="17984">18401 7767 86 0,'0'0'122'0,"0"0"47"0,0 0 30 16,0 0-78-1,0 0-55-15,0 0 24 0,126-7-19 16,-42-13-12-16,4 5-49 16,5 4-7-16,-14 3-6 15,-7 8-5-15,-18 0-267 16</inkml:trace>
  <inkml:trace contextRef="#ctx0" brushRef="#br0" timeOffset="18568">19576 7476 597 0,'0'0'240'0,"0"0"-127"15,0 0 8-15,0 0 11 16,0 0-88-16,0 0-5 16,55-129-39-16,-26 122 7 0,5 0-11 15,4 7 4 1,-1 0 0-16,-3 12-3 0,4 23-4 15,-13 7 2-15,4 4 5 16,-20-1-4-16,7-5-9 16,-16-5 13-16,0-10 0 15,0-9-1-15,0-8 12 16,0-8-11-16,9 0 5 16,-9 0-5-16,0-4 43 15,12-20 25-15,-12-10-47 16,17-9 9-16,0-2-27 15,12-3 15-15,5 0-18 0,4 7 7 16,-13 12-15-16,13 7 8 16,-9 17 0-16,-4 5-6 15,0 0-2-15,13 14 3 16,0 15 0-16,-13 3-31 16,4-1 23-16,-3-3-36 15,-10-2-14-15,5-2-12 16,-12-5-111-16,8-11-66 15,12-8-330-15</inkml:trace>
  <inkml:trace contextRef="#ctx0" brushRef="#br0" timeOffset="18745">20781 7275 435 0,'0'0'189'0,"0"0"-112"15,0 0 9-15,0 0-33 0,0 0-9 16,0 0-39-16,235-35-1 16,-164 28-6-16,13-4 2 15,-21-3-143-15,-9-4-282 16</inkml:trace>
  <inkml:trace contextRef="#ctx0" brushRef="#br0" timeOffset="18999">21360 6880 604 0,'0'0'184'0,"0"0"-34"0,0 0-13 16,0 0 0-16,0 0-57 16,0 0-35-16,-9-24-12 15,9 26-33-15,0 31 0 16,17 9-2-16,4 14 16 15,4 6-11-15,-8 7-3 16,4 1 0-16,-13 0-8 16,-8-4 8-16,0-7-68 15,0-3-213-15,0-5-559 16</inkml:trace>
  <inkml:trace contextRef="#ctx0" brushRef="#br0" timeOffset="21096">15561 9502 388 0,'0'0'246'16,"0"0"-112"-16,0 0-8 15,0 0-45-15,0 0 3 16,0 0-39-16,0-34-42 16,0 34 16-16,0 0-19 15,0 24 0-15,0 8-5 16,0 8 13-16,0 0-8 15,0-2 0-15,0-9 9 0,8-2-11 16,22-9 2-16,-5-6 0 16,13-8 13-16,-1-4-1 15,5 0-9-15,-4-13 11 16,8-19-12-16,-12-11 53 16,-5-2-1-16,-4-9-15 15,-4-2 20-15,-21 0-33 16,0 4 18-16,0 10-2 15,0 11-41-15,0 9 37 16,0 14-36-16,0 5 3 16,0 3-5-16,0 0 0 15,0 27-4-15,-12 29-5 16,12 27 18-16,0 13-15 0,0 14 6 16,0 5 0-1,0 5-4-15,0 9 9 0,0-8-5 16,0-10 0-16,0-20-1 15,0-24-13-15,29-22 8 16,-4-19 6-16,5-9-13 16,3-12 10-16,5-5 3 15,8 0 0-15,0-10 11 16,-4-31-6-16,4-9-5 16,9-17 0-16,-17-3 2 15,-22 1 8-15,-16 5-10 16,-8 13 0-16,-38 8 13 15,-25 13-33-15,-22 13 20 16,5 5-26-16,-4 10-26 0,4-1-107 16,25 1-56-16,8-7-145 15</inkml:trace>
  <inkml:trace contextRef="#ctx0" brushRef="#br0" timeOffset="21474">15347 9107 481 0,'0'0'142'15,"0"0"-35"-15,0 0-34 16,0 0-5-16,0 0-68 15,0 0 3-15,-30 11 2 16,30 7 5-16,17-4-9 16,21-6 10-16,-13-6-4 15,5-2 44-15,-14 0-1 16,5 0 9-16,-4-16 41 16,-9-8-44-16,-8 0 6 15,0-5-14-15,0 2-44 16,-25 3 25-16,-12 9-29 15,-10 8 0-15,1 7-13 0,13 0-8 16,3 31-70 0,30 11-106-16,0 9-142 0</inkml:trace>
  <inkml:trace contextRef="#ctx0" brushRef="#br0" timeOffset="21841">16820 9201 648 0,'0'0'150'0,"0"0"-1"0,0 0-31 16,0-137-36-16,0 113 18 15,0 10-59-15,-9 6-1 16,1 8-2-16,-13 0-33 16,4 14-3-16,-12 34-2 15,4 14 1-15,-13 15 1 16,13 14 1-16,8 11-3 16,-4 12 7-16,4 4 4 15,17-8-6-15,0-11-5 16,0-22 1-16,46-18-4 0,0-16 3 15,5-16-21 1,16-11-16-16,4-16-100 0,17 0-83 16,5-19-227-16</inkml:trace>
  <inkml:trace contextRef="#ctx0" brushRef="#br0" timeOffset="23092">17344 9492 542 0,'0'0'170'0,"0"0"-17"16,0 0-48-16,0 0-5 15,-29-147 12-15,29 136-75 16,-9 9-17-16,9 2-6 0,-8 0-10 16,8 0-8-16,-8 0 2 15,-1 13 2-15,1 13-9 16,-1 4 9-16,9 8 0 15,0 1-2-15,0 5 12 16,9 3-10-16,33-1 0 16,4-4 1-1,0-4-15-15,0-5 13 0,-12-5 1 16,-5-6-8-16,-12-1 13 16,-17-2-5-16,0 0 0 15,0 0-8-15,-25-1-1 16,-21-1 9-16,-17-7 0 15,8-3 0-15,17-3 0 16,13-4-22-16,17 0-53 0,8 0-51 16,17-35 12-16,45-8-69 15,10-7 13-15,12-2-5 16,-30 5 110-16,-12 4 65 16,-4 5 103-16,-9 9 17 15,-3 2 22-15,-18 5-8 16,0 4-42-16,1 2 29 15,-9 5-46-15,0 6-3 16,0 1-3-16,0 4-50 16,0 0-12-16,0 0-7 15,12 28 0-15,-3 7-10 16,7 2 21-16,-7 3-11 16,12-3 0-16,-4-5 6 15,-1-7-8-15,1-12 2 0,13-4 0 16,-5-9 3-16,4 0 10 15,-12 0-10-15,4-17 3 16,-4-9 6-16,-9-6-5 16,0-6-6-16,-8 6 2 15,0-6 50-15,0 6-43 16,0 8 12-16,0 7-1 16,0 10-19-16,0 7 18 15,0 0-20-15,0 0-23 16,0 29 22-16,0 14-7 15,0 5 8-15,0 0 0 16,0-3 11-16,17-9-13 0,21-12 2 16,0-8 0-1,-13-10-3-15,21-6 13 0,-8 0-10 16,-5-8 2-16,-3-16 11 16,-5-6-4-16,4-5-9 15,-12 3 0-15,-8-3 18 16,-1 6-8-16,-8 5 4 15,0 7-6-15,0 9 7 16,0 8-19-16,0 0 4 16,8 0-19-16,5 22 16 15,-5 7-6-15,1 9 9 16,7-1 0-16,-7-4 10 16,-1-8-17-16,5-2 7 0,-5-10 0 15,1-2-5 1,7-6 11-16,-7-5-6 0,3 0 0 15,5 0 4-15,0-2 2 16,12-18-6-16,-12-4 0 16,8-3 1-16,-12 1 6 15,4 2-7-15,-9 5 0 16,0 6 9-16,1 5-15 16,3 5 6-16,-12 3 0 15,9 0-11-15,8 0 2 16,-9 3 9-16,9 13 0 15,-5 2-1-15,5-1-3 0,-8-2 4 16,7-4 0-16,5-2-8 16,-12-8 10-16,-1-1-2 15,0 0 0-15,22-7 11 16,-5-17-10-16,4-3-1 16,-3 1 0-16,-1 1-8 15,-4 6 15-15,-4 6-7 16,-1 8 0-16,5 5 3 15,-4 0-16-15,12 0 10 16,-3 21-75-16,-10 6-27 16,14 2-134-16,-5-5-152 15</inkml:trace>
  <inkml:trace contextRef="#ctx0" brushRef="#br0" timeOffset="23325">19299 9460 625 0,'0'0'121'0,"0"0"-48"16,0 0 10-16,0 0-68 15,0 0-12-15,244-62-1 16,-156 59 7-16,4 3-18 15,-12 0-11-15,-17 0-186 16,-25 3-234-16</inkml:trace>
  <inkml:trace contextRef="#ctx0" brushRef="#br0" timeOffset="23491">19450 9681 402 0,'0'0'167'16,"0"0"-25"-16,0 0-28 15,0 0-49-15,0 0-19 16,0 0-5-16,164 0-10 16,-101 0-13-16,17 0-12 15,4 0-12-15,-21 0-81 16,-9 0-564-16</inkml:trace>
  <inkml:trace contextRef="#ctx0" brushRef="#br0" timeOffset="24127">20231 9329 481 0,'0'0'70'0,"0"0"-59"16,0 0 78-16,0 0 4 15,0 0-39-15,206-67 1 16,-123 45-46-16,14 1 1 0,4 3-10 16,-30 7 12-16,-8 5-28 15,-34 6-55-15,-20 0-141 16,-9 0-161-16</inkml:trace>
  <inkml:trace contextRef="#ctx0" brushRef="#br0" timeOffset="24285">20474 9422 244 0,'0'0'197'16,"0"0"-129"-16,0 0 24 15,0 0-14-15,0 0-1 16,0 0-6-16,151 14-65 0,-50-14 8 16,17 0-9-16,20-3 5 15,-12-8-20-15,-30 4-235 16</inkml:trace>
  <inkml:trace contextRef="#ctx0" brushRef="#br0" timeOffset="25672">21867 9342 567 0,'0'0'166'16,"0"0"-7"-16,0 0-46 15,0 0-15-15,9-165 1 16,-39 132-67-16,5 7 15 15,8 7-3-15,-12 8-43 0,12 7 25 16,-12 4-26-16,-5 0 0 16,-12 28-14-16,0 15 14 15,0 7 0-15,12 7 0 16,5 4 9-16,29-3-23 16,0-6-3-1,12-15-52-15,39-15 31 0,-5-20 2 16,0-2 36-16,9-10-5 15,-9-26 13-15,-13-7 10 16,-3-4-14-16,-5-6 10 16,4-1 39-16,-12 4-31 15,-17 7 8-15,9 10 0 16,-9 15-29-16,0 7 33 0,0 9-34 16,0 2 3-16,0 0-7 15,0 14-15 1,0 22 19-16,8 7 0 0,13 1 10 15,4-3-15-15,13-5 5 16,-5-7 0-16,5-10-11 16,8-11 7-16,-12-8 4 15,4 0 3-15,8-17 6 16,-13-12-2-16,-3-1-7 16,-13 4 0-16,4-1 8 15,-21-3 0-15,0 4 0 16,0 0 0-16,0 4 2 15,0 9-1-15,0 3-9 16,0 10 0-16,0 0-9 16,0 0 2-16,0 0 5 0,0 26-6 15,8 6 13-15,17 3-12 16,4-1 7-16,-3 3 0 16,3 1-5-16,5-3 5 15,-5 0 0-15,-4-6-3 16,-8-5 16-16,-5-11-15 15,-3-2 2-15,-9-8 0 16,0-3-14-16,0 0 9 16,0 0 5-16,-21 0-1 15,4-12 0-15,0-11-2 0,9-4 3 16,8-7-10 0,0-7-4-16,0 2 8 0,34 3 6 15,3 7-8-15,9 8 9 16,-12 2-1-16,12 8 0 15,-8 6-1-15,-5 2-12 16,-3 3 13-16,-5 0 0 16,4 0-8-16,-12 11 8 15,13 13-8-15,-5 6 8 16,0 1 0-16,-4 4-12 16,-4 0 12-16,-9-5 0 15,0-9-3-15,-8-7 9 16,0-10-14-16,0-1 8 15,0-3 0-15,0 0 2 16,-25 0 2-16,-4-5-4 0,4-17 10 16,16-4 2-16,9-14-8 15,9-5-4-15,54-12 6 16,37-10-21-16,-12 3 15 16,-4 5-12-16,-12 16-11 15,-26 19-77-15,-29 19-24 16,-17 5-85-16,0 0-189 15</inkml:trace>
  <inkml:trace contextRef="#ctx0" brushRef="#br0" timeOffset="26024">23512 8716 423 0,'0'0'186'0,"0"0"-31"16,0-146-47-16,-8 102 36 15,-9 7-59-15,-4 8-20 16,-4 8-1-16,-5 6-28 16,14 13 5-16,7 2-35 15,1 0 4-15,0 14-20 16,-5 26 8-16,5 19 2 16,8 5-1-16,0 8 11 15,0 0-10-15,0 0 0 16,8-3 10-16,13 1-7 15,4-8-3-15,-17-3 0 16,13-9 17-16,-12-1-9 16,-1-9-8-16,9-3 0 0,-4-2 15 15,12-6-19-15,-8-2 4 16,4-5-16-16,4-6-34 16,4-5-134-16,5-9-87 15,3-2-222-15</inkml:trace>
  <inkml:trace contextRef="#ctx0" brushRef="#br0" timeOffset="26354">23785 9298 327 0,'0'0'316'0,"0"0"-156"0,0 0-37 16,134-143-11 0,-71 95-65-16,0 0 7 0,0-3 7 15,-8 3-22-15,-18 7 42 16,-20 2-35-16,-9-2-20 15,-8 1 27-15,0 3-50 16,0 3 18-16,-8 4-12 16,-9 9 6-16,1 7-15 15,3 8 0-15,5 6-11 16,-1 9 3-16,-8 31-2 16,-12 16 10-16,12 11 0 15,0-1 11-15,17 2-16 16,0-6 5-16,9-10 0 15,29-6-8-15,4-6 13 16,4-11-10-16,17-7-28 0,8-11-71 16,5-9-23-16,-14-2-92 15,1 0-128-15</inkml:trace>
  <inkml:trace contextRef="#ctx0" brushRef="#br0" timeOffset="26818">24733 8487 662 0,'0'0'171'16,"0"0"-46"-16,0 0-28 15,0 0 9-15,0 0-25 16,0 0-68-16,-71-107 23 16,96 96-36-16,30 6 0 15,-1 5-4-15,-8 0 7 16,-8 0-3-16,-13 0 0 16,-16 10 10-16,-1 9-16 15,5 7 6-15,-13 9 0 16,0 5 18-16,8 6-7 15,9 8-7-15,0 2-1 16,4 5 9-16,-5 6 4 16,-7 0-16-16,-1 0 0 0,1-4 10 15,-9-1-3-15,0-3-7 16,0-5 0-16,0-3 12 16,0-4-15-16,0-1 3 15,0-3 0-15,0-9-5 16,0-4 5-16,-17-3-30 15,-17-7-54-15,-4 0-123 16,-8-12-206-16</inkml:trace>
  <inkml:trace contextRef="#ctx0" brushRef="#br0" timeOffset="27059">25610 9001 388 0,'0'0'244'0,"0"0"-170"16,218-36 5-16,-125 31 10 16,-22-1-63-16,-8 3-26 15,-17 3 0-15,-29 0-4 16,-17 0-144-16,0 0-317 15</inkml:trace>
  <inkml:trace contextRef="#ctx0" brushRef="#br0" timeOffset="27225">25681 8850 622 0,'0'0'163'0,"0"0"-10"15,0 0-23-15,0 0-37 16,0 0-80-16,0 0 6 15,0 80-17-15,38-12-2 16,8-2 5-16,-8 1 1 16,13-6-6-16,-14-7-51 15,1-6-222-15</inkml:trace>
  <inkml:trace contextRef="#ctx0" brushRef="#br0" timeOffset="28236">26605 8925 434 0,'0'0'369'0,"0"0"-206"16,0 0-14-16,0 0-59 16,-55-144-1-16,38 141-65 15,-16 3-14-15,-13 3-10 16,-1 31 3-16,-7 12-3 15,8 5 0-15,21 2 1 16,16-2-10-16,9-8 9 16,0-11 0-16,9-11-2 0,16-10-23 15,12-5 25-15,-11-6 0 16,-5 0 1-16,-5-4 5 16,10-17 0-16,-5 0-6 15,-5-1 0-15,-7-4 12 16,-1 2-12-16,5 0 0 15,-5 7 2-15,0 7-3 16,1 4 1-16,-9 6 0 16,8 0-8-16,1 0 4 15,-1 0 4-15,13 0 0 0,-4 0 3 16,0 0-6 0,4 0 3-16,-5 0 0 0,10 0 0 15,11-3 10-15,-7-14-7 16,-5-11-3-16,0 4 10 15,-4-5 24-15,-13-1-23 16,1 1 14-16,-9-1 14 16,0 6-36-16,0 5 23 15,0 12-20-15,0 4 3 16,8 3-18-16,13 0 9 16,4 24-2-16,13 14-16 15,17 7 28-15,-13 3-10 16,12 1 0-16,-8-6 5 15,0-3-12-15,-8-6 7 16,-13-5 0-16,-8-10-8 0,-8-5 7 16,-9-9-1-16,0-5-12 15,-9 0-14-15,-24 0 18 16,-22-19-1-16,9-11-7 16,17 2 8-16,20-10 10 15,9 0 0-15,0 0 0 16,38-1 6-16,8 4-14 15,0 6 8-15,-12 2 0 16,4 5-5-16,-13 9 12 16,-4 2-7-16,-13 7 0 15,-8 4 13-15,0 0-18 16,8 0 5-16,-8 0 0 0,17 0-12 16,0 7 11-1,21 20 1-15,0 10 0 0,-5 1 7 16,5 2-16-16,-21-2 9 15,12-7 0-15,-21-4-7 16,1-6 15-16,-1-4-8 16,-8-6 0-16,0-4 1 15,0-4-10-15,0-3 9 16,-33 0 0-16,-5 0 10 16,9-7 2-16,3-17-7 15,26-9-5-15,0-5 11 16,0-1-9-16,38-7-2 15,17 0 0-15,8 7-9 0,0 0 15 16,-9 10-6 0,1 14 0-16,-1 4-43 0,-20 11-84 15,-5 0-165-15,-4 0-199 16</inkml:trace>
  <inkml:trace contextRef="#ctx0" brushRef="#br0" timeOffset="28762">28254 8275 460 0,'0'0'200'0,"0"0"-66"15,0 0 4-15,8-163-13 16,-16 135-52-16,-22 14 19 15,5 3-72-15,-4 11 15 16,4 0-27-16,-13 0 3 0,21 24-5 16,0 8-6-16,5 8 0 15,12 8 7-15,0 6 5 16,0 2-11-16,0 8 14 16,0 3-6-16,0 8 17 15,0 5-23-15,12 3-1 16,-3-5 16-16,7-9-6 15,14-7-10-15,-5-14-2 16,0-12 10-16,13-9-5 16,-9-7-5-16,-12-10 0 15,0-2 2-15,-9-6-2 16,5 2-26-16,4-4-72 0,8 0-111 16,4-11-127-16</inkml:trace>
  <inkml:trace contextRef="#ctx0" brushRef="#br0" timeOffset="29126">28522 8735 428 0,'0'0'225'15,"0"0"-64"-15,0 0-21 16,0 0-3-16,0 0-62 16,0 0 1-16,0-131-51 15,0 131-17-15,21 0-1 16,4 0-6-16,5 0-1 15,-5 8 0-15,4 13 2 0,-12 3-4 16,0 3 2 0,-9 3 0-16,-8-1-19 0,0 1 25 15,0-6-6-15,0-6 0 16,0-7 7-16,0-3-13 16,0-8 6-16,0 0 0 15,0 0 6-15,-17-2-4 16,1-17 9-16,7-6-8 15,9-3 14-15,0-7-16 16,17-3-1-16,38 1-1 16,-1 2-12-16,9 8-37 15,-8 9-63-15,-30 1-83 16,4 7-315-16</inkml:trace>
  <inkml:trace contextRef="#ctx0" brushRef="#br0" timeOffset="31154">28961 8198 376 0,'0'0'126'16,"0"0"-69"-16,0 0 23 0,0 0-9 16,0 0-4-16,0 0-6 15,-189-11-51-15,189 11 33 16,0-3 6-16,0 3-40 16,25-3 15-16,4 1-24 15,-4 2 2-15,-16 0 4 16,8 0-2-16,-5 0-4 15,-3 11 0-15,7 7 9 16,1 6 0-16,4 1-4 16,-4 2-5-16,0-1 25 15,-9 6-19-15,13 3 1 16,-13 5-6-16,-8 8 13 16,0 8-7-16,0 3-5 15,0 3 1-15,-16 0 10 0,-5-4-11 16,4-2-2-16,9-5 0 15,-9-5 14-15,17-10-12 16,-13 0-2-16,13-12 0 16,0-9-3-16,0-4 5 15,0-8-2-15,-8-3 0 16,-17 0 4-16,-22 0-9 16,-16 0-25-16,1 0-156 15,-10 0-64-15,26-3-295 16</inkml:trace>
  <inkml:trace contextRef="#ctx0" brushRef="#br0" timeOffset="31476">28732 7882 491 0,'0'0'171'0,"0"0"-36"16,0 0-38-16,0 0 1 15,0 0-22-15,0 0-72 0,46-13 14 16,34 63 12-16,29 18-12 16,0 12 43-16,-8 8-46 15,-13 3-1-15,-17 3 1 16,-16 2-4-16,-26-8-2 15,-21 0-9-15,-8-8 5 16,-16-5-6-16,-68 0 1 16,-34-2-35-16,-8-1-159 15,1-6-441-15</inkml:trace>
  <inkml:trace contextRef="#ctx0" brushRef="#br0" timeOffset="38934">19568 10472 435 0,'0'0'182'0,"0"0"-4"15,0 0-56-15,0 0-31 16,0 0 20-16,0 0-67 15,-63-146-7-15,92 125 1 16,-12 0-26-16,8 4 29 0,13 5-38 16,0 6-1-16,16 6-3 15,-3 0 11-15,24 2-10 16,-12 26 0-16,0 8 5 16,-17 10-15-16,-4-2 10 15,-21 8 0-15,-12-4-14 16,-9-5 16-16,0-3-2 15,-17-8 0-15,-21-8-34 16,13-11 30-16,-4-7-20 16,12-6 24-16,-4 0-7 15,12-6 20-15,1-15-13 16,8-8 0-16,0-6 8 0,0-5-13 16,29-5 5-16,26-6 0 15,-5-3-9-15,17-5 12 16,-12 6-3-16,-13 10 0 15,-4 11 10-15,-22 16-13 16,-7 8 3-16,-9 8 0 16,0 0-14-16,0 3 3 15,0 26 11-15,0 8 0 16,0 7 8-16,0-2-11 16,0-5 3-16,0-2 0 15,0-5-5-15,12-9 13 16,14-5-8-16,-1-9 0 15,13-3 6-15,8-4-11 0,0 0 5 16,8-27 0 0,1-10 2-16,-13-6 9 0,4-8-11 15,-8-7 18-15,-13-10-17 16,-8-1 44-16,4-1-39 16,-21 4-4-16,0 11 22 15,0 21-13-15,0 13-11 16,0 18 0-16,-9 3 9 15,-12 30-18-15,5 31 9 16,-1 16 0-16,8 13-8 16,-3 5 18-16,12-7-10 15,0-12 0-15,21-12-5 16,21-19 1-16,4-16-65 16,-8-10-47-16,-5-17-65 0,-3-2-7 15,-14 0 46-15,-7-18 16 16,-9-18 28-16,0 0 63 15,-25-9 28-15,-21-1 7 16,-9 6 17-16,9 7-17 16,-5 9 49-16,-3 8 14 15,16 9-27-15,13 1 31 16,12 1-33-16,13 2 4 16,0 0-23-16,13 3 3 15,50-3-18-15,25-4 22 16,21-7-19-16,9-2 29 15,-9-2-14-15,-21 2-7 16,-34 5 25-16,-24 3-16 0,-13 5 43 16,-17 3 22-1,0 0-41-15,0 0 25 0,0 0-47 16,0 0-17-16,0 0-5 16,0 0-4-16,-9 19 4 15,1 10 0-15,8 3 15 16,0 1-14-16,0-3-1 15,8-7 0-15,9-7-1 16,12-5 8-16,-4-8-7 16,5-3 7-16,3 0-3 0,14-14 14 15,-10-16-18 1,-3 2 0-16,-5-5 25 0,-20 4-22 16,-1-1 35-1,-8 9 6-15,0 2-41 0,0 11 29 16,0 6-32-16,0 2 1 15,0 0-11-15,0 5 6 16,0 25 4-16,0 4 0 16,0 1 9-16,0-6-12 15,17-1 3-15,-5-5 0 16,5-7-5-16,-8-5 9 16,-1-8-4-16,13-3 0 15,-13 0 10-15,9 0-10 16,21-14 0-16,-13-8 5 15,13-2 0-15,-21 7 1 0,-1 0-6 16,14 4 0-16,-22 2 8 16,9 5-12-16,4 3 4 15,-4 3 0-15,0 0-18 16,4 3 18-16,-5 14 0 16,1 1 0-16,0 1 0 15,-17-1 0-15,12-4 0 16,-3-6 0-16,-1-2-11 15,-8-6 14-15,9 0-3 16,-9 0 0-16,8 0 14 16,0 0-8-16,13-12-6 15,5-12 0-15,3 3-5 0,5-1 6 16,-5 9-1 0,-12 8 0-16,12 5 4 0,-4 0-12 15,0 0 8-15,13 5-33 16,0 14-43-16,16 1-157 15,18-8-178-15</inkml:trace>
  <inkml:trace contextRef="#ctx0" brushRef="#br0" timeOffset="40056">23294 9877 406 0,'0'0'243'0,"0"0"-65"16,0 0-62-16,-17-155 22 0,9 139-62 16,-1 11-26-16,9 5 1 15,0 0-51-15,0 37 0 16,0 19-14-16,0 13 30 16,0 4-16-16,0-1 0 15,0-5 6-15,0-3-9 16,0-8 3-16,9-11 0 15,-1-15-2-15,9-14 1 16,-4-11 0-16,-5-5-10 16,0 0-8-16,-8-11 4 0,0-18 13 15,-8-3 2 1,-30 0-7-16,-25 0-1 0,9 8 6 16,-9 0 1-16,8 8-2 15,9 5-11-15,21 6 14 16,4 2 0-16,21 3-12 15,0 0 11-15,0 0 1 16,38 0 0-16,16 0 10 16,18 0-7-16,3 0-3 15,-4-8 0-15,-16-3 0 16,-13 4 11-16,-4 1-11 16,-9 6 0-16,-12 0 8 15,8 0-15-15,13 0 7 16,-13 2 0-16,21 20-4 15,9 5 10-15,-18 5-6 0,10-2 0 16,-22-1 12 0,-8-6-22-16,4-1 10 0,-13-6 0 15,-8-3-4-15,0-5 12 16,0-2-8-16,0-4 0 16,-29-2 7-16,-13 0-1 15,4 0-6-15,8-16 0 16,14-2 2-16,7-6 12 15,9-3-14-15,0-7 0 16,38-4 9-16,25-2-18 16,0 2 9-16,0 6 0 15,8 9-7-15,-25 9 13 0,-20 9-6 16,3 5 0-16,-4 0-4 16,-4 0-6-16,-13 7 10 15,9 7 0-15,-8 1-12 16,-1 2 23-16,13-1-11 15,-13 1 0-15,9-7 9 16,0-3-15-16,4-3 6 16,-4-4 0-16,12 0 12 15,-12 0-1-15,8-14-9 16,4-7 6-16,-3-3-1 16,-5-3 20-16,-5 3-20 15,1 3-6-15,-8 7 17 16,3 4-9-16,-4 3-9 15,1 7 0-15,-1 0-5 16,1 0-5-16,7 17 5 0,14 10 5 16,-13-4-14-16,20 4 25 15,1-7-11-15,-4-7 0 16,3-8 6-16,18-5 1 16,-13 0-7-16,13-14 0 15,-9-15 6-15,0-5 6 16,-8-7-12-16,-5-1 0 15,-12 1 9-15,-21 7 9 16,0 7-2-16,0 11 7 16,-12 8-5-16,-5 8-18 15,-8 0 0-15,12 30-4 16,5 7 12-16,8 5-12 0,0 1 4 16,0-3 0-16,37-4-9 15,10-5 3-15,15-7-4 16,18-5-38-16,13-11-142 15,-5-6-151-15</inkml:trace>
  <inkml:trace contextRef="#ctx0" brushRef="#br0" timeOffset="40375">25866 9756 370 0,'0'0'236'15,"0"0"-65"-15,0 0-39 0,0 0-43 16,0 0-3 0,0 0-72-16,-63-101 3 0,63 101-17 15,0 13 11-15,0 14-12 16,0-6 1-16,17-5 0 16,8-8-2-16,13-8 13 15,-13 0-11-15,4 0 5 16,-3 0 9-16,3-2-4 15,-21-14-10-15,1 2 0 16,-9 4 1-16,0 4 3 16,0 6-8-16,0 0 1 15,-17 0-124-15,9 22-37 0,-13 13-124 16</inkml:trace>
  <inkml:trace contextRef="#ctx0" brushRef="#br0" timeOffset="40552">26156 10136 643 0,'0'0'188'16,"0"0"-53"-16,0 0-7 16,0 0-104-16,0 0 13 15,0 0-24-15,-265 155-1 16,177-100-24-16,-13 0-94 15,-16 1-431-15</inkml:trace>
  <inkml:trace contextRef="#ctx0" brushRef="#br0" timeOffset="41908">14206 8754 522 0,'0'0'136'0,"0"0"6"16,0 0-37-16,0 0-36 15,0 0 22-15,0 0-70 16,-93-88-19-16,39 88 21 15,12 0-11-15,-13 0-12 16,1 11 0-16,7 10 13 16,1 6-14-16,13-1 1 15,12 7 0-15,21 1-8 16,0 4 18-16,0-1-10 0,21-2 0 16,12 2 11-1,13-4-15-15,-8-5 4 0,-4 2 0 16,-5-2-4-16,-4 0 13 15,-16-4-9-15,-1 3 0 16,-8-3 11-16,0 0-15 16,0-4 4-16,-25-5 0 15,0 1-4-15,-5-6 13 16,5 2-9-16,-4-2 0 16,12-2 6-16,9-2-11 15,-1-1 5-15,9 0 0 16,0-1-9-16,9 0 13 15,16 4-4-15,4-3 0 0,5 6 13 16,-5 0-13 0,-12 5 0-16,0 5 0 0,-17 9-10 15,0 10 7-15,0 14 3 16,0 9 0-16,-25 5 7 16,-22 7 0-16,10-6-4 15,3-3 3-15,17-1 17 16,5-9-14-16,12-5-4 15,0-3 6-15,46-8-2 16,0-5 12-16,9-6-18 16,-1-8-1-16,-8-4 34 15,5-10-36-15,-14-1 20 16,1-1-11-16,-21-2 3 16,-17 0-10-16,0 3-2 0,0 9-33 15,0 6-147-15,-25 14-366 16</inkml:trace>
  <inkml:trace contextRef="#ctx0" brushRef="#br0" timeOffset="42944">14738 16382 596 0,'0'0'145'0,"0"0"-9"16,0 0-33-16,0 0-61 16,0 0-11-16,0 0-30 15,210-72 19-15,-155 66 0 0,-22 6-11 16,-12 0-6 0,-12 19-3-16,-9 16-4 0,0 18 4 15,-46 2 11-15,-17 5 8 16,0-6-5-16,0-6 4 15,33-8 5-15,22-11-17 16,8-5-2-16,0-5 1 16,17 0-3-16,20 2 5 15,18-13-6-15,16 3 2 16,1 2 11-16,12-8-9 16,-13 1-1-16,-16 5 1 15,-18 1-5-15,-12 0 2 16,-8 6-2-16,4 2 0 15,-4 4 10-15,-17 4-9 16,0-3 18-16,0 9 4 0,0 1-4 16,-8 3 18-1,-9 2-15-15,-4-3-2 0,4-1 2 16,9-2-19-16,-13-10 2 16,12-6 4-16,-16-4-8 15,-13 2 3-15,-16-3-4 16,-9 3-1-16,-8-2 1 15,-1-4-134-15,9-10-208 16,34 0-321-16</inkml:trace>
  <inkml:trace contextRef="#ctx0" brushRef="#br0" timeOffset="45224">11797 8278 496 0,'0'0'253'16,"0"0"-83"-16,0 0-10 15,0 0-45-15,0 0-43 16,-117-136 2-16,117 136-44 16,0 0-17-16,0 0-12 15,0 15 7-15,0 20-8 16,0 11 0-16,0 4 10 16,0-1-11-16,0 2 1 15,21-6 0-15,-13-8-4 16,9-7 4-16,12-11 0 15,-12-12 0-15,21-7 2 0,4 0-2 16,-5-18 0 0,18-20 2-16,-9-4 3 0,0 2-2 15,-29 8-3-15,-9 10 3 16,-8 9 8-16,0 5-8 16,0 3-3-16,0 5 0 15,0 0-4-15,0 0-1 16,0 13 4-16,0 13-7 15,0 7 16-15,26-1-20 16,11-8 12-16,1-6 0 16,4-4-14-16,4-12 10 15,-8-2 4-15,-4 0 0 0,-5-16 11 16,-12-16-6 0,4-5-5-16,-13-8 0 0,-8-4 3 15,0 4 4-15,0 6-7 16,-29 3 0-16,4 12 15 15,-13 13-11-15,13 6-4 16,4 5 0-16,4 3-16 16,0 29 15-16,9 9 1 15,8 3 0-15,0-1 4 16,16-3-9-16,31-13 5 16,16-3 0-16,-9-16-12 15,9-8 18-15,-8 0-6 16,7-12 0-16,-7-19 13 15,0-14-8-15,-22-9-5 16,5-10 2-16,-13-5 10 0,-12-6-2 16,-13-3-3-16,0 4 26 15,0 1-29-15,-30 15 26 16,5 12-30-16,-13 16 3 16,22 17 13-16,-5 8-16 15,12 5 0-15,9 0-1 16,-8 35-8-16,-1 21 9 15,9 21 0-15,0 14 0 16,0 2-6-16,9 4 7 16,20-5-1-16,5-15 0 15,4-16 14-15,8-13-17 16,-21-19 3-16,4-12 0 0,-20-12-6 16,-1-5 6-16,-8 0 0 15,8-11 11-15,-8-24 0 16,9-16-5-16,-1-2-6 15,1 2 1-15,3 11-5 16,-3 14 4-16,7 12 0 16,1 11-5-16,12 3-6 15,5 3 11-15,21 21 0 16,-18 5-1-16,10-2-16 16,-14-3 13-16,-4-5 4 15,-3-6-10-15,-5-2 3 16,-5-8 7-16,-7-3 0 15,8 0 0-15,4-3-5 16,-13-19 5-16,0-6 0 16,1 0 4-16,-9-3 7 0,0 4-11 15,0 3 0-15,0 5 9 16,0 11-14-16,-9 5 5 16,1 3 0-16,8 0-4 15,0 16-9-15,0 16 13 16,25 7 0-16,13-8 3 15,-13-5-16-15,21-6 13 16,-8-13 0-16,-13-7-5 16,13 0 19-16,-21-5-14 15,20-27 0-15,-11-14 11 16,3-9-12-16,-12-14 1 16,0-2 0-16,-5-3 3 0,-12-5 14 15,0 7-17-15,0 11 0 16,-29 14 15-16,4 20-8 15,4 13-7-15,12 14 0 16,-8 5-6-16,9 41-1 16,0 24 7-16,8 9 0 15,0 7 13-15,16-3-24 16,39-7 11-16,8-10 0 16,0-18-16-16,0-15-5 15,0-18 16-15,-9-10 2 16,-8-5-9-16,1 0 7 15,-22-11 5-15,-8-15 0 16,-17-7-1-16,0-1 9 0,0-3-8 16,0 4 0-16,-17 9 8 15,-17 8-20-15,-4 11 12 16,9 5-5-16,4 0-8 16,8 32 10-16,17 14 3 15,0-1 0-15,25 1-2 16,30-12-8-16,-1-9-42 15,9-15-15-15,0-10 25 16,0 0-60-16,0-3 2 16,-25-18-17-16,-30-1-40 15,-8-1-94-15</inkml:trace>
  <inkml:trace contextRef="#ctx0" brushRef="#br0" timeOffset="45543">13400 7666 522 0,'0'0'160'16,"0"0"-29"-16,0 0-55 16,0 0-29-16,0 0-47 15,0 0 12-15,-25 40-7 16,25-19-5-16,16-2 0 15,-7-3 22-15,8-8-17 0,-9-3 16 16,5-5 8-16,3 0-18 16,-7-8 77-16,-1-21-45 15,-8-1-6-15,0 2-6 16,-17 2-31-16,-29 9 0 16,-8 10-6-16,-1 7-42 15,13 0-60-15,21 24-98 16,21 9-118-16</inkml:trace>
  <inkml:trace contextRef="#ctx0" brushRef="#br0" timeOffset="45835">14621 7284 643 0,'0'0'253'0,"0"0"-74"0,0 0-21 16,-63-148-64-16,46 138 6 16,17 4-58-16,0 6-32 15,-12 13-10-15,12 46 2 16,0 30-2-16,0 21 0 16,0 15 13-16,0 3-11 15,0-5-2-15,12-6 0 0,5-12-8 16,0-14 7-1,12-11-37-15,17-18-56 16,-4-20-127-16,21-15-95 0,-8-16-229 16</inkml:trace>
  <inkml:trace contextRef="#ctx0" brushRef="#br0" timeOffset="46146">15045 8168 286 0,'0'0'296'16,"0"0"-133"-16,0 0-16 15,37-142-43-15,-11 94-47 16,3 0 23-16,9-2-30 16,-5-4-9-16,-3 1 23 15,-13 1-41-15,-9 5 28 16,-8 3 0-16,0 10-43 0,0 2 27 16,-17 14-34-16,-4 7 13 15,-4 11-28-15,0 0 4 16,4 24 10-16,4 24-6 15,0 13 19-15,17 9-16 16,0 0 3-16,0-1 0 16,17-7-5-16,8-7 7 15,5-6-2-15,-5-8 0 16,4-10-71-16,-4-10-44 16,21-10-67-16,-8-11-111 15,17 0-57-15</inkml:trace>
  <inkml:trace contextRef="#ctx0" brushRef="#br0" timeOffset="46450">15905 7642 507 0,'0'0'167'16,"0"0"-49"-16,0 0 20 15,0 0-74-15,0 0-33 16,0 0 4-16,-17-5-25 15,-21 25 29-15,5 5-20 16,-5 1-15-16,-8 4 33 16,0 2-37-16,12-3 9 15,5 1-5-15,12-9 4 0,9 0-8 16,8-1 0 0,0-7 6-16,16 2-9 0,22-4 5 15,17 0-4-15,-1-3-6 16,1-3-96-16,-1-2-25 15,-12-3-74-15,13 0-145 16</inkml:trace>
  <inkml:trace contextRef="#ctx0" brushRef="#br0" timeOffset="46784">16123 7842 203 0,'0'0'356'15,"0"0"-189"-15,0 0-3 16,0 0-69-16,0 0 4 15,0 0-20-15,-17-96-49 16,17 93 16-16,0 3-46 0,0 0 5 16,0 6-11-16,0 20-3 15,9 9 9-15,7 2 0 16,14 0 10-16,-13 1-17 16,-1-3 7-16,14-3 0 15,-13-5-1-15,-1-11 8 16,-16-5-7-16,0-6 0 15,0-5 12-15,0 0-10 16,0 0 1-16,0 0 43 16,0-11 1-16,0-8-44 15,0-7 14-15,0-3-17 16,0-9 8-16,38 1-16 0,8-1 8 16,-21 6-80-1,5 2-11-15,-5 4-134 0,-17 0-104 16</inkml:trace>
  <inkml:trace contextRef="#ctx0" brushRef="#br0" timeOffset="47033">16161 7168 613 0,'0'0'183'0,"0"0"-11"15,0 0-49-15,0 0-9 16,0-144-33-16,0 136-36 0,17 8 13 15,16 0-58-15,22 30 0 16,20 26 11 0,5 26-5-16,0 31 19 0,-5 23 7 15,-12 14-30-15,-29-1 39 16,-22-4-41-16,-12-9 0 16,-29-5-6-16,-59-1 1 15,-59-13-114-15,-25-8-374 16</inkml:trace>
  <inkml:trace contextRef="#ctx0" brushRef="#br2" timeOffset="534798">25900 14304 10 0,'0'0'583'0,"0"0"-458"15,0 0-50-15,0 0 0 16,0 0-7-16,209 0-1 16,-57 0-6-16,20 0-24 15,12 0-32-15,-16-5 9 16,-30 5-14-16,-28 0 0 16,-39 0-1-16,-33 0-39 15,-22 0-53-15,-16 11-82 16,0-3-102-16,-8 2-246 0</inkml:trace>
  <inkml:trace contextRef="#ctx0" brushRef="#br2" timeOffset="534974">26760 14382 364 0,'0'0'152'0,"0"0"-47"16,0 0-9-16,0 0-22 15,0 0-32-15,0 0-2 16,-101 166 17-16,101-118-46 15,0 5 6-15,0-5-9 16,0 0-3-16,0-2-5 16,0-9 0-16,0-7-66 15,9-6-208-15</inkml:trace>
  <inkml:trace contextRef="#ctx0" brushRef="#br2" timeOffset="535278">26970 14810 460 0,'0'0'116'15,"0"0"-3"-15,0 0-4 16,0 0-53-16,0 0-41 16,0 0-11-16,-38 0-4 15,38 18 0-15,0-4 1 16,0 2-1-16,8-5 1 15,22 2 5-15,-14-8-3 0,1 1-1 16,-8-1-2-16,-9-5 3 16,0 0 6-16,0 0 11 15,0 0 44-15,0 0-18 16,0-11-43-16,0-7-6 16,0 7-29-16,0-5-163 15,0 2-185-15</inkml:trace>
  <inkml:trace contextRef="#ctx0" brushRef="#br2" timeOffset="535612">27721 14529 499 0,'0'0'188'0,"0"0"-45"0,0 0-20 15,0 0-6-15,0 0-36 16,0 0-29-16,-101-107-9 16,72 107-26-16,3 3-9 15,-11 26-5-15,-9 11 3 16,-5 14-1-16,-3 5-5 16,-1 7 0-16,9 1-2 15,8 3 2-15,13-4 0 16,25-12-3-16,0 5 3 0,0-6-2 15,34-5 2-15,20-10 0 16,1-11-4-16,-1-13 4 16,9-14-21-16,21 0-65 15,13-14-162-15,3-16-145 16</inkml:trace>
  <inkml:trace contextRef="#ctx0" brushRef="#br2" timeOffset="536095">27981 14845 389 0,'0'0'214'16,"0"0"-88"-16,0 0-29 0,0 0-50 16,0 0-38-16,0 0 25 15,109-6 37-15,-46 12-26 16,0 1-1-16,8-7-3 15,-16 6-16-15,-9-6 18 16,-8 0-24-16,-22 0 8 16,-16 0 1-16,0 0-8 15,0 0 20-15,0 0 2 16,0-6-4-16,-25-10-22 16,-13 1-16-16,1-1 0 15,3 5-3-15,13 5 8 16,13 4-1-16,8-1-4 15,0 3 0-15,0 0-6 0,0 0 0 16,21 0-1-16,-4 0 6 16,16 8 2-16,-4 6 4 15,-3-4-5-15,-5 3 0 16,-5 4 2-16,1 1-1 16,4 1-1-16,-12 5 0 15,7 0 2-15,-16-2-6 16,0 2 4-16,0-3-10 15,0 0-9-15,0-7-126 16,-25-4-119-16,13-4-72 16</inkml:trace>
  <inkml:trace contextRef="#ctx0" brushRef="#br2" timeOffset="536487">28959 14762 561 0,'0'0'218'16,"0"0"-61"-16,0 0-6 16,0 0-11-16,0 0-47 15,0 0-41-15,0-99-5 16,0 99-47-16,-9 5-6 16,-12 30-4-16,13 13 10 15,-9 11 5-15,17-4-5 16,0 2 1-16,0-9-3 0,17-5 3 15,21-11-1-15,16-5 0 16,-8-9 6-16,9-13-3 16,-13-2-2-16,12-3 3 15,-8 0 24-15,1-8 16 16,-22-16 13-16,-4-10-6 16,-4-4-29-16,-17-7 7 15,0-6-26-15,-47 5 2 16,-24 4-10-16,0 7-3 15,8 11 3-15,8 5-15 16,17 14-31-16,30 5-13 16,0 0-77-16,8 0-111 0,0 11-75 15,33-4-331 1</inkml:trace>
  <inkml:trace contextRef="#ctx0" brushRef="#br2" timeOffset="536810">29743 14262 512 0,'0'0'237'16,"0"0"-86"-16,0 0 8 16,0 0 15-16,-8-150-73 15,-1 145-43-15,1-1-11 0,8 6-24 16,0 0 1-1,-8 0-24-15,-1 35 8 0,-12 26-8 16,-4 22 3-16,-4 12 0 16,4 6 7-16,8 0-7 15,-4-5 1 1,12-7-4-16,9-9 6 0,0-11-5 16,0-10-1-16,0-16-11 15,30-14-9-15,3-5-64 16,22-16-62-16,16-4-60 15,-4-4-43-15,-4 0-84 16</inkml:trace>
  <inkml:trace contextRef="#ctx0" brushRef="#br2" timeOffset="537230">29991 14767 364 0,'0'0'209'15,"0"0"-60"-15,0 0 10 16,-46-142-3-16,46 113-44 15,0 5-21-15,0 8-36 16,16 11-19-16,1 5-2 16,13 0-24-16,-14 0-1 15,14 29-9-15,-14 11 9 16,-7 13-11-16,-9 1 2 16,0 0 0-16,0-1 1 15,0-11 2-15,0-7-3 16,0-16 0-16,0-6 5 15,0-7-5-15,0-6 0 16,0 0 2-16,0 0 19 0,0 0-15 16,8-24 17-16,22-8-7 15,-5-9-13-15,21-1 15 16,0-6-18-16,-12 7 0 16,12 9-5-16,-17 16 7 15,-12 6-2-15,0 10 0 16,-9 0-11-16,13 16 10 15,-4 26-8-15,-17 1-3 16,0 3 11-16,0-4-24 16,0-5-43-16,0-7-123 15,0-14-146-15,8-5-385 16</inkml:trace>
  <inkml:trace contextRef="#ctx0" brushRef="#br2" timeOffset="537523">30721 13976 651 0,'0'0'189'0,"0"0"-36"15,0 0-23-15,0 0-44 16,0 0-33-16,0 0-49 15,109 37 11-15,-63 45 36 0,0 20-30 16,-4 11 0 0,-21 12 5-16,-12-1-21 0,-9-4 10 15,0-16-15-15,-38-11 0 16,-17-15-3-16,13-11-7 16,-12-14-46-16,-1-13-181 15,9-9-243-15</inkml:trace>
  <inkml:trace contextRef="#ctx0" brushRef="#br2" timeOffset="538993">31283 13532 401 0,'0'0'217'0,"0"0"-93"16,0 0 6-16,0 0-49 15,0 0 8-15,0 0-37 16,-126-131-20-16,26 125-3 0,-18 5-27 15,-37 1 17-15,-26 0 1 16,-24 0-20-16,-30 0 18 16,-30 0-16-16,-32-7-1 15,-31 2 11-15,-16-3-12 16,-33 8 0-16,-30 0 9 16,-17 0-9-16,-29 3 12 15,25 18 8-15,42 6-7 16,58 0 14-16,77-2-24 15,49 3-2-15,43-1-1 16,29-3 2-16,4 3-4 16,8-3 2-16,1 2 0 0,-9 1-3 15,8 0 6 1,9-6-3-16,21-2 0 0,13-11 6 16,12 0-3-16,8-2-3 15,30 2 0-15,-4-8 6 16,20 7-5-16,9 10-1 15,-8 6 0-15,-1 7 0 16,1 10 11-16,0 5-11 16,-13 12 1-16,4 15 12 15,-13 13-9-15,5 17 8 16,-4 21 16-16,12 20-11 16,9 19 33-16,8 9-30 15,8 2-10-15,38-1 26 0,26-17-34 16,-1-16 9-1,13-16 3-15,-21-16-14 0,-9-11 19 16,-7-13-15-16,-14-11-4 16,-4-19 3-16,5-15 2 15,-5-11-5-15,5-9 0 16,12-10 7-16,25 3-1 16,30-11-6-16,46 0 0 15,33 0 10-15,26-29-5 16,29-3-4-16,13-3 2 15,12 0 4-15,12-2-13 16,-11 7 6-16,-5 6 0 16,-13 9-4-16,0 6 8 15,1 4-4-15,12 5 0 0,4 0 4 16,4 0-6-16,-29 14 2 16,0 1 0-16,-17 9 0 15,-21 0 2-15,-16 6-2 16,-1-1 0-16,-24-10-1 15,-5-1-2-15,-21-12 3 16,-42-1 0-16,-4-5 3 16,-13 0 3-16,-16 0-6 15,-9 0 1-15,-21 0 6 16,-8 0-1-16,4-5-1 16,-4-6 0-16,-9 3 14 15,21-3-17-15,5 1 0 16,12 2-2-16,9-3 1 0,-1 3-4 15,1-3 3-15,-9 6 0 16,-13-6-1-16,-3 3 5 16,-5-3-4-16,-8-2 1 15,-5-5 4-15,-3-3 2 16,-1-5-6-16,-8-2 4 16,0 3 23-16,8-4-19 15,-8 5 5-15,9-5 3 16,12-1-17-16,-4-7 14 15,8-11-14-15,-4-3 0 16,-4-11 11-16,8-5-6 16,-4-2-1-16,-13-14-3 0,0-2 5 15,1-11-4 1,-9-11-2-16,8-11 0 0,-8-19 0 16,13-7 2-16,-13-3-2 15,0 3 0-15,0 7 5 16,0 12-8-16,0 12 3 15,0 6 0-15,0 17-2 16,0 9 8-16,0 14-6 16,0 12 0-16,0 11 2 15,0 7-7-15,0 8 5 16,0 5 0-16,0 5-6 16,0 5 10-16,0 9-4 15,0 2 0-15,0 1-12 0,0 2 8 16,0 0-3-1,-13 0 0-15,-12 0 0 0,-4 0 0 16,-34 0 7-16,-9 0 0 16,-28 17-14-16,-43 9-42 15,-46 15-109-15,-29 6-158 16,-17 6-501-16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09.7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0 176 560 0,'0'0'260'16,"0"0"-134"-16,0 0 12 15,0 0-71-15,0 0-38 16,491 27 63-16,-76-54-10 16,80-13-46-16,21-3-11 15,-54 6-24-15,-110 7 2 16,-125 15 1-16,-118 6 5 15,-84 7-17-15,-25 2 8 16,-17 0-64-16,-92 0-80 0,-42 13-53 16,-59 11-49-16,-25 3 4 15,-8 2 5 1,-13 1-38-16,4-3 275 0,17-1 36 16,9-2 180-16,37-2-8 15,25-7-36-15,55-3-19 16,46-10-48-16,46 0 10 15,17 1-22-15,55-3-74 16,88 0 1-16,66 0 43 16,89-10-5-16,55-20-24 15,8 1-31-15,-17 2-6 16,-55 0-15-16,-71-2-197 0,-54-8-156 16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09.16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484 154 435 0,'0'0'188'0,"0"0"-63"16,0 0 0-16,0 0-9 15,-29-137-52-15,-25 129-27 16,-9 8 1-16,8 0-23 0,0 19 8 16,14 24-16-16,-6 10-2 15,10 16-3-15,-1 6 0 16,13 9-2-16,0-7 4 16,12-5 3-16,13-5-7 15,13-13 0-15,28-10 1 16,22-14 1-16,13-10-2 15,4-18 0-15,12-2 12 16,4-11-8-16,5-23 4 16,-9-9 1-16,-12 0-6 15,-8-3 30-15,-10 9-8 16,-24 2-4-16,0 11 2 16,-21 8-20-16,0 10-1 0,-9 6-2 15,5 0-9-15,3 0 1 16,1 0 4-16,0 17 4 15,-5-4-6-15,-3-5 11 16,-1-5-5-16,-8-3 0 16,0 0 5-16,0 0 5 15,0 0-7-15,0 0 0 16,0-6 17-16,0-9-18 16,0 4 29-16,-8 0-2 15,-13 6-28-15,4 2 17 16,9 3-18-16,-30 0-6 15,4 8-3-15,-3 21 5 16,-10 6 4-16,22 3 0 0,17 4 2 16,8-5-13-1,0-2 5-15,17-2-9 0,29-15 9 16,17-4-3-16,0-11 9 16,-9-3 0-16,1 0 8 15,-22-15-6-15,5-14-2 16,-29-9 0-16,-1-3 16 15,-8-1-13-15,0-3 14 16,-34 6 6-16,-12 6-23 16,-8 12 14-16,-1 11-14 0,9 10 0 15,-9 0-7 1,22 10-4-16,-5 25 11 0,13 8-2 16,17 0 6-16,8-3-14 15,16-4 7-15,56-5-2 16,20-10-5-16,17-11 13 15,-12-7-3-15,3-3 0 16,-7 0 9-16,-22-13-4 16,-8-15-5-16,-9 0 1 15,-20-7 18-15,-13 3-15 16,-13 3 15-16,-8 1 9 16,0 13-21-16,-8 4 16 15,-21 3-23-15,3 8 0 16,-3 0-7-16,4 8-2 15,-5 24 9-15,22 7 0 16,0-1 2-16,8 3-5 0,0-4 3 16,37-5-10-16,-3-11 7 15,21-4 0-15,-1-14 3 16,1-3 1-16,8 0 7 16,-17-9-8-16,0-12 0 15,-21-8 5-15,-4-1 2 16,-4-4-2-16,-17 4-5 15,0 6 12-15,0 8-8 16,0 8 8-16,0 8-12 16,0 0-6-16,0 0 3 15,0 29-16-15,0 6 19 0,0 5 0 16,17 1 7 0,4-10-8-16,4-6 1 0,0-7-3 15,4-8-4-15,9-3 7 16,-13-7 0-16,13 0 2 15,-4 0 6-15,3-14-7 16,-3-7-1-16,4-1 6 16,-1 5-8-16,-20 2 3 15,0 4-1-15,4 6 0 16,-21 5 5-16,8 0-11 16,-8 0 6-16,17 0-7 15,-17 16-4-15,17 3 11 16,-4 1 0-16,-5-3-3 15,0-1 12-15,1-6-9 16,-1 1 0-16,-8-5-17 0,0-3 17 16,0-3-10-16,0 0 10 15,21 0 4-15,4-22 2 16,13-7-6-16,17 0 0 16,-22 5 4-16,13 7-6 15,-29 11 2-15,12 6 0 16,-3 0-8-16,3 0 2 15,5 14 6-15,-5 2 0 16,5-2 5-16,-5-6-10 16,4-6 5-16,5-2 0 15,0 0 5-15,-4-24 0 16,3-10-5-16,-12-12 6 0,-4-7 1 16,-21-6 11-16,0-6-6 15,0-4-7-15,0-4 14 16,0 7-16-16,0 7 16 15,0 19 4-15,-21 19-19 32,13 13 18-32,0 8-22 15,-1 18-9-15,-7 38 0 32,16 26 11-32,0 10-2 15,0-1 0-15,16-5-5 16,30-14-1-16,26-10-19 0,-9-18-42 0,8-8 0 0,-8-18-55 0,-17-7-14 15,-16-9-13-15,-14-2-18 0,-16 0-2 16,-16 0-71 0</inkml:trace>
  <inkml:trace contextRef="#ctx0" brushRef="#br0" timeOffset="170">2591 587 396 0,'0'0'219'15,"0"0"-15"-15,0 0-45 16,0 0-95-16,0 0-55 15,344-57 4-15,-172 50 18 16,-8 1-24-16,-47 6-3 16,-54 0-8-16,-46 3-5 15,-17 24-93-15,-93 8-139 0,-74 6-277 16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10.34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142 302 718 0,'0'0'314'0,"0"0"-186"16,0 0 1-16,0 0-8 15,0 0-80-15,0 0-16 16,-117-67-25-16,108 107 11 15,-7 11-16-15,16 5 5 16,0 0 0-16,0 0 2 16,0-10 3-16,25-10-5 15,12-8 0-15,-11-9 5 16,3-11-8-16,9-8 4 16,-13 0-1-16,13 0 18 0,-22-14-14 15,10-3-3-15,-14 5 20 16,-12 4-16-16,0 4 25 15,0 4-30-15,0 0 0 16,9 0-3-16,7 0-12 16,22 20 15-16,17 1-2 15,8 0 12-15,8-4-10 16,-8-12 0-16,-8-5 0 16,7 0 3-16,-15-5 5 15,-1-24-8-15,-13-12 5 16,-16-13 2-16,-4-7-1 15,-13-5-6-15,-13-4-1 16,-20 14-8-16,-22 13-2 0,17 19 1 16,5 19-33-16,12 5-71 15,12 21-35-15,9 21-54 16,0 7-97-16,0-12-252 16</inkml:trace>
  <inkml:trace contextRef="#ctx0" brushRef="#br0" timeOffset="899">923 334 563 0,'0'0'251'0,"0"0"-37"16,0 0-28-16,0-137-54 0,0 124-19 15,0 8-48 1,0 5-30-16,0 0-14 0,0 27-21 16,0 18 0-16,0 11 7 15,0 0 0-15,0 3 0 16,0-8-7-16,8-6 2 15,0-7-2-15,-8-6 0 16,9-8 0-16,12-5-3 16,-4-8 0-16,-1-10 3 15,14-1 0-15,24 0 2 16,-12-9-5-16,21-18 3 16,-8 0 0-16,-9 0-1 15,-17 1 10-15,-4 6-9 16,-8 7 0-16,4 5 2 15,-21 8-10-15,9 0 8 0,7 0-8 16,1 17 5-16,13 11-8 16,7 2 11-16,5 2-11 15,-4-5-9-15,17-9 16 16,-9-4 3-16,-21-8 1 16,13-6-2-16,-22 0 9 15,1-3-5-15,-4-24 3 16,-5-2 4-16,-8-6 0 15,0 2-8-15,0-1 3 16,-29 4 9-16,-5 9-8 16,-12 5-5-16,0 8 0 15,8 8-2-15,5 4-4 0,3 24 1 16,13 12 5-16,17 3-8 16,0-4 4-16,9-3-2 15,29-6 0-15,8-12-13 16,-13-5 16-16,5-7-4 15,-13-6 7-15,5 0-2 16,-5 0 9-16,-4-12-7 16,-13 0 0-16,1-1 10 15,-1 2-12-15,0 8 2 16,-8 3 0-16,9 0-8 16,12 0-1-16,12 6 9 15,22 7-3-15,-1-2 8 16,18-6-7-16,-9-5 2 15,12 0 0-15,-12 0 1 16,-17-29 9-16,5-9-9 0,-14-10 11 16,1-11-10-16,-21-13 31 15,0-8-14-15,-17-1-9 16,0 1 23-16,0 16-25 16,0 11 18-16,-17 18 8 15,0 16-33-15,-4 14 20 16,13 5-21-16,-1 18-14 15,1 44 10-15,0 24-3 16,8 10 7-16,0 3 0 16,25-8-8-16,21-9 6 0,9-12-48 15,16-14-28 1,0-10 6-16,5-20-52 0,-22-13-43 16,-20-13-44-16,-13 0-40 15,-21-10-65-15</inkml:trace>
  <inkml:trace contextRef="#ctx0" brushRef="#br0" timeOffset="1077">2479 473 426 0,'0'0'232'0,"0"0"-62"15,0 0-9-15,0 0-19 16,0 0-104-16,0 0-20 16,223-64 6-16,-85 64-23 15,-20 0 16-15,-22 0-17 16,-29 0-7-16,-33 0 7 15,-34 0-86-15,-9 17-122 0,-70-2-90 16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12.1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353 45 779 0,'0'0'122'0,"-277"0"21"0,201 0-21 16,51 0-66-16,17 0-14 16,8 0-13-16,25 0-19 15,84 0 22-15,63 0 27 16,88 0-9-16,51-7-12 15,33-7-32-15,-13 4-6 16,-29 1 0-16,-33 4 10 16,-68 5-9-16,-58 0-1 0,-59 0 0 15,-59 0-3 1,-25 0 3-16,0 0-4 0,-101 0-3 16,-58 3 7-16,-80 21-7 15,-38 2 6-15,-34 4-10 16,13-4 7-16,17-4-1 15,67-4 5-15,59-5 0 16,75-4 7-16,42-3-8 16,30-4 1-16,8 1 0 15,63-1-1-15,71-2 11 16,76 0-4-16,50 0 11 16,51-13-9-16,-13-3-7 15,-9-3-1-15,-45 0 0 16,-72 3-7-16,-55 3 7 15,-54 2-22-15,-34 0-47 16,-29 4-101-16,0-10-142 0,-54 2-545 16</inkml:trace>
  <inkml:trace contextRef="#ctx0" brushRef="#br0" timeOffset="4839">1322 609 643 0,'0'0'204'0,"0"0"-18"15,0 0-50-15,0 0 7 16,0 0-58-16,0 0-24 16,0 0-2-16,-38-85-41 15,38 85 10-15,0 0-6 16,0 0-20-16,0 27 20 16,0 10-15-16,0 16-1 15,0 9 22-15,0 4-24 16,0 10 7-16,13-1 4 15,-5 0-10-15,-8-4 11 16,0-1-16-16,0-5 1 0,0-10 3 16,0-7-1-16,0-13-3 15,0-11 0-15,0-11 10 16,0-10-6-16,0-3 2 16,0 0-4-16,0 0 66 15,0-27-40-15,0-21-7 16,0-14-8-16,0-12-9 15,0-11 8-15,0-15-12 16,-8-9 0-16,-5-6 2 16,-4 3-1-16,1 13-1 15,-5 16 0-15,4 19 6 16,0 21-6-16,9 16 0 0,-1 11 2 16,9 11-9-16,0 2 7 15,0 3 0-15,0 0-5 16,0 0-3-16,0 3 6 15,0 34-5-15,0 19 7 16,0 19-11-16,0 13 11 16,0 6 0-16,0 2 0 15,0-2 7-15,0-6-7 16,0-5 0-16,0-8 3 16,0-11-9-16,9-10 6 15,-9-6 0-15,8-14-2 16,-8-7 12-16,0-8-10 15,8-11 0-15,-8-3 5 0,0-2-9 16,0 0 7 0,0-3-3-16,0 0 12 0,0-27-3 15,0-18-9-15,0-14 0 16,0-13 8-16,0-14-14 16,0-10 6-16,0-11 0 15,0 3-5-15,0 1 12 16,0 16-7-16,0 15 0 15,0 15 6-15,0 17-14 16,0 19 8-16,0 10 0 16,0 6-10-16,0 5 6 15,0 0 3-15,0 10-1 0,0 39-13 16,0 21 5 0,0 17 10-16,0 10 0 0,0 4-10 15,-8-2 21-15,8-5-11 16,-8-8 0-16,8-10 7 15,0-6-14-15,0-10 7 16,0-13 0-16,0-7-7 16,0-10 15-16,8-12-8 15,9-4 0-15,0-6-4 16,-5-8-10-16,-3 0-13 16,-1 0-35-16,-8-22 5 15,0-5-68-15,-8-2-55 16,-39-1-204-16,-7 5-379 15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19.7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6 323 527 0,'0'0'174'0,"0"0"-41"16,0 0 12-16,0 0-43 15,0 0-19-15,0 0-6 16,0 0-36-16,-17-74 10 16,34 50-27-16,20-3-18 15,10 0 28-15,-14-2-26 16,13 2 13-16,-21 0 14 15,5 3-24-15,-13 5 24 16,-9 0-18-16,-8 5-16 16,0 7 31-16,0 2-32 0,0 5 3 15,0 0-3 1,0 0 1-16,0 0-2 0,0 21 1 16,0 6 0-16,0 2-6 15,0 6 6-15,0 8 0 16,0 5-2-16,0 5 13 15,0 3-11-15,-8-2 0 16,8-3 3-16,0-8-7 16,0-9 4-16,-9-13 0 15,9-4-4-15,0-10 13 16,-8-1-9-16,-1-1 0 16,-12-2 6-16,-4 3-9 15,-12-4 3-15,3 2 0 16,-4-4-1-16,13 0 12 0,4 0-11 15,21 0 0-15,0 0 7 16,0 0-13 0,0 0 6-16,8-4 0 0,39-9-12 15,16-3 0-15,37-1 8 16,26-1-44-16,38-1-94 16,-1 4-121-16,-12-5-330 15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25.0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487 152 340 0,'0'0'225'0,"0"0"-76"15,0 0-43-15,0 0-21 0,71-147-26 16,-71 142 12-16,-8 5-53 16,-47 0-12-16,-16 2-6 15,-13 25 9-15,13 5-9 16,8 0 1-16,16-3 12 15,22-5-14-15,17 6 1 16,8-4 0-16,0 10-5 16,0 3 12-16,17 7-7 15,29 5 0-15,17 1 7 16,0 5-10-16,8-1 3 16,-8-5 0-16,-17-9 1 15,-16-6 7-15,-14-12-8 16,-16-2 1-16,0-7 9 0,-37 7 1 15,-43-4-11-15,-12 1 0 16,-5-3 7-16,5-8-7 16,29-2-3-16,8-6 0 15,38 0-34-15,9 0 37 16,8-14-32-16,34-17-35 16,37-13 26-16,30-3-13 15,-9-4 29-15,-4 3 16 16,-17 7 9-16,-16 9-3 15,-17 5 6-15,-9 3-1 16,-4 3 47-16,-16 5-17 16,7 5 32-16,-16 6-7 15,13 5-34-15,-5 0 19 16,9 0-30-16,-8 32 1 0,12 13 29 16,-13 14-28-16,-8 10 16 15,0 2-16-15,0-2-5 16,0-8 11-16,0-10-20 15,0-14 2-15,0-12 1 16,0-12 2-16,0-10-5 16,0-3 15-16,0 0-12 15,0-19 81-15,0-19-62 16,0-15-12-16,0-14 29 16,17-15-37-16,-9-17 5 15,9 2-7-15,4 1 13 16,-21 10-12-16,8 11-1 0,-8 14 0 15,9 13-10-15,-9 16 13 16,8 13-3-16,-8 11 0 16,21 8-9-16,4 0 3 15,13 0 0-15,4 24-5 16,13 5-1-16,-18 3 1 16,-12 3 11-16,-4 0-4 15,-12 2-4-15,-9 1 3 16,0-4 5-16,-17-1-18 15,-29-1 12-15,0 0-38 16,-17 0-4-16,0 0-42 16,17-3-64-16,0-5 3 15,29-7-12-15,17-12-20 16,0-5-32-16,46 0-22 16</inkml:trace>
  <inkml:trace contextRef="#ctx0" brushRef="#br0" timeOffset="961">1167 414 124 0,'0'0'197'15,"0"0"-56"-15,0 0-16 16,0 0 11-16,134-142-28 16,-126 115-14-16,-8 3 5 15,0 5-35-15,0 4 6 16,0 4-36-16,-17 8-24 16,-20 3-1-16,3 0 2 15,-12 6-11-15,0 20 0 0,8 11 7 16,4 4-15-1,5 4 8-15,21 3 0 0,8 1-5 16,0-4 9 0,8-9-4-16,38-13 0 0,0-13 10 15,9-10-11-15,-9 0 1 16,-4-21 0-16,-13-11 9 16,-3-8 1-16,-18-4-8 15,5 5 15-15,-13 1-11 16,0 12 33-16,0 4-36 15,0 9-1-15,0 5 15 16,0 8-15-16,0 0-2 16,-13 3 0-16,5 26 1 15,-1 6-8-15,9 0 7 16,0 0 0-16,17-6-10 0,21-5 17 16,-1 0-7-1,-3-11 0-15,4-7 12 0,0-6-14 16,-5 0 2-16,13-22 0 15,-8-15 7-15,4 2 2 16,-4-8-9-16,-13 6 0 16,4 2 12-16,-12 7-7 15,4 8-5-15,-13 9 0 16,1 8-9-16,-1 3 4 16,1 3 5-16,7 24 0 15,-3 8 4-15,4 0-9 16,-9-8 5-16,1-3 0 15,-1-11-5-15,-8-5 8 0,13-5-3 16,-13-3 3 0,0 0 8-16,0-11-2 0,0-16-9 15,0-3 0-15,-13-2-4 16,-4 3 8-16,0 3-4 16,-4 4 0-16,5 8 10 15,-1 9-16-15,0 5 6 16,-4 0-5-16,4 19-7 15,9 24 8-15,-13 10 4 16,21 4 0-16,0 4 5 16,21-2-7-16,33-9 2 15,9-9 0-15,0-12-4 0,9-18 7 16,12-11-3-16,-5 0 0 16,-16-22 13-16,9-15-8 15,-18-3-5-15,-8-5 0 16,-8-1 1-16,-21 1 1 15,-17-1-2-15,0 3 12 16,0 9-7-16,-9 7 29 16,-28 10-34-16,3 15 5 15,5 2-7-15,-9 0 2 16,13 37 0-16,8 17-5 16,17 13 7-16,0 2-4 15,25 3 2-15,38-10 0 16,29-11 1-16,-3-14 2 15,3-15-3-15,-4-6 0 16,-21-5-77-16,-33-7-94 16,-34-4-308-16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0:53.17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0 833 810 0,'0'0'208'15,"0"0"-61"-15,0 0-70 16,0 0-53-16,0 0-12 15,226-16-12-15,-159 16-22 16,-9 0-170-16,-9-2-372 16</inkml:trace>
  <inkml:trace contextRef="#ctx0" brushRef="#br0" timeOffset="266">506 393 631 0,'0'0'384'0,"0"0"-209"0,0 0-35 16,0 0-61-16,0 0-11 16,0 0-44-16,76 64-4 15,-58-7 22-15,4 5-29 16,-13 7 3-16,0-13-9 15,-9 1 0-15,17-12 0 16,-8-6-7-16,13-3-28 16,5-15-91-16,-5-4-198 15,14-12-346-15</inkml:trace>
  <inkml:trace contextRef="#ctx0" brushRef="#br0" timeOffset="745">897 104 665 0,'0'0'402'0,"0"0"-208"16,0 0-57-16,0 0-33 15,0 0-57-15,0 0-15 16,156-99-17-16,-99 99-9 15,-21 0 11-15,13 0-14 0,-9 0 1 16,-14 0 24-16,-8 0-24 16,13 0 13-16,-22 0 4 15,9 0-21-15,-9 0 25 16,4 0-14-16,-13 5 4 16,9 4 17-16,0 11-32 15,-9 17 15-15,18 20 9 16,-18 19-23-16,0 20 29 15,0 15-18-15,0 13-7 16,0 6 18-16,9 9-19 16,13 8 3-16,-13 0-2 15,0 0 3-15,8-2-3 0,-3-1-2 16,-5-10-3-16,8-22 19 16,-8-27-10-16,0-25-6 15,-9-23-1-15,0-15 8 16,0-13-10-16,-75-6 0 15,-32-3-3-15,-44 0-52 16,-31 0-155-16,9 0-139 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29.4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30 979 493 0,'0'0'131'0,"0"0"29"16,0 0-23-16,0 0-29 16,0 0-6-16,0 0-36 15,0 0 17-15,-25 11-19 16,25-19-24-16,0-14 5 16,0-2-35-16,9-5 6 15,7 2 5-15,1-3-12 16,4 5 1-16,-4-3-9 15,0 6 12-15,12 7-13 0,-12 7 0 16,0 2 0-16,4 6-8 16,-5 0 3-16,1 14 5 15,-8 15 0-15,3 7 1 16,-12 3-9-16,0 4 8 16,0 5 0-16,0-4-4 15,0 3 13-15,0-7-9 16,-12-11 0-16,3-10 9 15,9-7-14-15,0-12 5 16,0 0 0-16,0 0 10 16,0-17 1-16,0-16-11 15,0-12 0-15,30-1 12 0,-5-4-20 16,13 2 8 0,-5 5 0-16,5 8-7 0,0 14 11 15,-13 2-4-15,4 12 0 16,-4 3 4-16,-8 4-20 15,13 0 16-15,-14 19 0 16,1 10-14-16,4 9 16 16,-13-6-2-16,1 4 0 15,-1 0-24-15,-8-5 21 16,0 8-48-16,0-7-36 16,-17-3-11-16,-12 1-90 15,21-12-47-15,8-9-96 16</inkml:trace>
  <inkml:trace contextRef="#ctx0" brushRef="#br0" timeOffset="221">916 872 446 0,'0'0'147'0,"0"0"-13"15,0 0 11-15,0 0-28 16,0 0-21-16,0 0-62 15,8-67-32-15,38 59 9 16,9 2-8-16,8 2-3 16,8 1 0-16,13 1-7 15,-13 2-70-15,1-7-150 16,-26-1-108-16</inkml:trace>
  <inkml:trace contextRef="#ctx0" brushRef="#br0" timeOffset="549">1486 522 255 0,'0'0'246'0,"0"0"-78"0,0 0-65 16,0 0 19-16,0 0-33 16,0 0-15-16,30-91-11 15,-30 91-40-15,0 0 16 16,0 21-18-16,0 14 11 15,8 10 25-15,-8 6-31 0,0 8 10 16,0 3 3 0,0 4-35-16,0 4 26 0,0-2-30 15,0 8 7-15,0-9-9 16,0-6 2-16,0-10 0 16,9-13 5-16,-1-11 3 15,9-9-16-15,-9-9 3 16,-8-7-44-16,0 1 12 15,0-3-82-15,0 0-42 16,0 0-136-16,0-17-304 16</inkml:trace>
  <inkml:trace contextRef="#ctx0" brushRef="#br0" timeOffset="842">1822 859 416 0,'0'0'204'0,"0"0"-87"15,0 0 1-15,0 0-35 16,0 0-32-16,0 0 10 16,80-41-55-16,-42 36 32 15,8 0 12-15,17-1-31 16,25-2 26-16,-4 3-29 0,-5 0-14 15,-16 5 6 1,-8-2-1-16,-17 2-7 0,-22 0 0 16,1 0-78-16,-17 9-93 15,0 15-59-15,0 10-99 16</inkml:trace>
  <inkml:trace contextRef="#ctx0" brushRef="#br0" timeOffset="1216">2472 1046 450 0,'0'0'184'0,"0"0"-16"15,0 0-28-15,0 0-26 16,126-152-19-16,-96 114-40 0,-5-3 12 16,4 4-10-16,-4 2-37 15,-8 0 28-15,4 1-42 16,-12 5-5-16,-1 2 20 15,-8 8-11-15,0 6-5 16,0 8-5-16,0 2 16 16,0 3-25-16,0 0 9 15,0 13-6-15,0 14-13 16,0 11 22-16,-17-1-3 16,9 2 0-16,8 2 12 15,0-1-15-15,8-4 3 16,17-8 0-16,22-4-1 15,7-7 8-15,9-13-7 0,0-4 0 16,8 0-22 0,-16-2 1-16,-17-22-62 0,-13-3-24 15,-17-5-32-15,-8-6-100 16,0-7-85-16</inkml:trace>
  <inkml:trace contextRef="#ctx0" brushRef="#br0" timeOffset="1569">2737 181 372 0,'0'0'235'0,"0"0"-56"16,0 0-58-16,0 0-6 0,0 0-35 15,0 0-53-15,-109-55-9 16,79 79-16-16,5 7-2 15,4 5 11-15,21-5 1 16,0-3-4-16,30-10 4 16,24-4 4-16,17-11 46 15,1-3-17-15,12 0 10 16,-30-20 19-16,1-8-52 16,-22-10 18-16,-12 1-2 15,-21-9-38-15,0 3 17 16,-29 6-17-16,-34 4 0 15,0 12-6-15,-21 16 2 16,4 5-6-16,-8 13-60 0,13 35-91 16,3 14-43-16,18 5-154 15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32.47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0 471 449 0,'0'0'235'16,"0"0"-89"-16,0 0 32 15,0 0-68-15,0 0-24 16,0 0-9-16,54-148-38 16,-16 106 35-16,-4-6-49 15,3 3 0-15,-11 0 24 16,11 7-43-16,-20 5 21 15,4 4-14-15,-13 8-6 0,-8 7 13 16,0 6-20 0,9 8 1-16,-9 0-5 0,0 0 3 15,0 24 1-15,0 22 0 16,0 15 8-16,0 14-15 16,0 11 7-16,0 4 0 15,-9 2-4-15,9-7 12 16,0-8-8-16,0-10 0 15,0-16 10-15,0-11-17 16,0-15 7-16,0-10 0 16,0-9-5-16,-8-2 16 15,-13-4-11-15,-4 0 0 0,-21 0 15 16,0 0-17-16,-9 0 2 16,22 0 0-16,3 0-6 15,22 0 14-15,-1 0-8 16,9 0 0-16,0 0 8 15,17 0-20-15,46 0 12 16,63 0 0-16,46-15-8 16,38-6 6-16,-13 2 0 15,-12 3-26-15,-51 5-84 16,-8-2-43-16,-17-6-189 16,8-2-504-16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34.0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1309 476 334 0,'0'0'251'0,"0"0"-90"15,0 0 10-15,0 0-42 16,0 0 17-16,0 0-38 15,-63-134-48-15,63 127 15 0,0 0-32 16,0 7-9-16,-8 0 1 16,0 0-30-16,-9 9 4 15,-29 32-9-15,-9 19 5 16,-16 13 21-16,-13 7-16 16,12 8 3-16,-20 8 11 15,21 6-18-15,-17-3 12 16,4-6-18-16,21-18 7 15,8-19-5-15,9-15-2 16,21-14 0-16,17-14-1 16,8-2 12-16,0-9-11 15,0-2 0-15,0 0 9 0,0-21 16 16,16-33-25-16,47-28 0 16,0-20 1-16,30-19 10 15,7-7-11-15,-3-3 0 16,-5 3 6-16,-4 10-15 15,-21 14 9-15,-25 21 0 16,-12 19-7-16,-14 21 16 16,-16 17-9-16,0 12 0 15,0 11 3-15,0 3-18 16,0 0 15-16,0 14-6 16,-46 39-10-16,-25 25 17 15,-21 12-1-15,-5 9 0 16,5-2 12-16,-5-4-20 15,5-2 8-15,0 0 0 16,12-3-3-16,17-2 8 0,0-6-5 16,9-10 0-16,7-17 9 15,22-16-16-15,-4-12 7 16,29-15 0-16,0-7-5 16,0 0 17-16,0-3-12 15,0 0 0-15,29-33 17 16,26-25-15-16,33-29-2 15,21-13 0-15,17-18-7 16,12-5 12-16,-20 2-5 16,-1 1 0-16,-20 11 9 15,-13 13-16-15,-13 15 7 16,-16 28 0-16,-30 21-11 0,-17 19 15 16,-8 7-4-16,0 6 0 15,0 0-18-15,-25 37 10 16,-30 19 6-16,-16 19 2 15,-13 9-8-15,-12 11 14 16,-5 10-6-16,-8 9 0 16,-25 12 14-16,8 0-16 15,-4-8 2-15,33-20 0 16,13-19-13-16,42-29 18 16,13-18-5-16,20-16 0 15,1-8 12-15,8-8-6 16,0 0-6-16,0-5 1 15,0-35 10-15,17-32-5 0,46-27-6 16,38-25 0 0,33-22 11-16,21-7-16 0,9 9 5 15,-22 18 0-15,-41 25-14 16,-30 31 16-16,-33 20-2 16,-21 20 0-16,-9 14 9 15,-8 10-17-15,0 6 8 16,0 0-10-16,0 14-2 15,-46 45-2-15,-34 31 14 16,-20 22 0-16,-35 14 13 16,1 0-13-16,4 0 0 15,25-9 2-15,30-15-13 16,33-25 11-16,12-26 0 0,22-25 0 16,8-11 13-16,0-13-13 15,0-2 5-15,0-19-5 16,55-42 15-16,16-30-14 15,30-22-1-15,16-15 0 16,17-13 8-16,13-7-8 16,-21 2 0-16,-8 20 0 15,-30 29-11-15,-34 39 11 16,-24 31 0-16,-30 19-4 16,0 8-4-16,0 16 6 15,-55 40-7-15,-16 24 9 16,-13 9-10-16,4 1 10 0,26-9 0 15,16-11-3-15,13-15 14 16,8-6-11-16,-4-3 0 16,-13-2-15-16,-20 15-59 15,-1 5-123-15,9-5-239 16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46.93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0 297 792 0,'0'0'70'0,"0"0"24"16,0 0-4-1,298 0-5-15,0-19 31 0,63-10-61 16,46-6 9-16,0-1-31 16,-42 3-8-16,-58 7 35 15,-56-1-33-15,-41 4 11 16,-38 6-4-16,-29 3-25 16,-13 4 23-16,-25-2-32 15,-21 7 3-15,-38 0-2 16,-21 1 0-16,-25 4-1 15,0 0 0-15,-8-2-56 16,-64 2-21-16,-54 0-114 16,-29 0-214-16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40.7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814 790 82 0,'0'0'144'0,"0"0"-26"16,0 0-36-16,0 0-2 0,0 0 21 16,0 0 3-16,-109 3 12 15,109-3-28-15,0 0-9 16,0 0 3-16,0 0-37 15,37 0-5-15,26-5-5 16,21-9-28-16,13-2 29 16,-5 2-22-16,-4 1-12 15,-12 5 21-15,-43 5-22 16,-12 1-1-16,-21 2 0 16,0 0 11-16,0 0-19 15,-38 0 8-15,-33 2 0 16,-21 14-1-16,4-2 1 15,-5 2 0-15,1-3-1 0,12 1 6 16,26-4-5-16,20-1 0 16,13-4-3-16,13-5-9 15,8 5 11-15,8-2-6 16,47-3 3-16,29 0 8 16,12 0-4-16,5 0 0 15,0-16 4-15,-22-5-2 16,-7 1-2-16,-18 4 0 15,-24 8 6-15,-22 6 6 16,-8 0-5-16,0 2-2 16,-17 0 2-16,-37 0-14 15,-22 0 2-15,-4 0 5 0,1 12-9 16,-5 2 15 0,21-2-6-16,17-5 0 0,21-2 6 15,16-2-13-15,9-3 7 16,0 0 0-16,9 0-9 15,24 0 18-15,34 0-9 16,5 0 0-16,7-15 10 16,14-5-10-16,-14 4 0 15,-16-3 0-15,-17 8 6 16,-16 4 2-16,-22 4-8 16,-8 3 0-16,0 0-12 15,0 0-1-15,-38 13-114 16,1 12-168-16,28-1-283 0</inkml:trace>
  <inkml:trace contextRef="#ctx0" brushRef="#br0" timeOffset="2370">382 225 498 0,'0'0'209'16,"0"0"-82"-16,0 0 33 15,0 0-25-15,0 0-74 16,0 0 0-16,-63 4-46 15,16 49 20-15,-7 14 31 16,-9 15-48-16,0 13 17 0,8 3-1 16,18 9-32-16,37 11 22 15,0-3-24-15,46-8 2 16,46-11 1 0,34-19 7-16,8-18-10 0,22-19 0 15,16-10-10-15,-9-11-26 16,-37-9-106-16,-46-4-157 15,-34-6-287-15</inkml:trace>
  <inkml:trace contextRef="#ctx0" brushRef="#br0" timeOffset="707">2824 552 509 0,'0'0'227'0,"0"0"-110"0,0 0 1 16,0 0 28-16,0 0-54 15,0 0-38-15,-30-54 10 16,22 54-53-16,-1 0 3 15,-16 0-14-15,-4 19 10 16,4 14-16-16,-5 1 6 16,14 6 0-16,7-7-5 15,9-5 9-15,0-6-4 16,0-3 0-16,17-9 8 16,12-4-11-16,-4-6 3 15,1 0 0-15,11 0 24 16,10-24-17-16,-1-9 24 15,-4-4 2-15,12-6-32 0,-16 1 25 16,-21-1-23-16,-9 5-2 16,-8 1 17-16,0 8-13 15,-25 8-5-15,-13 4 0 16,-4 14 0-16,-4 3-9 16,-8 3 9-16,-9 29 0 15,16 6-12-15,22 2 13 16,4-2-1-16,21-1 0 15,0-5 4-15,9-5-11 16,28-11 7-16,10-8 0 16,16-8-6-16,16 0 10 15,5-3-4-15,-4-18 0 0,-9-1 12 16,-16-2-10 0,-1 3-2-16,-16 2 0 0,-13 9 0 15,-4 6 0-15,4 4 0 16,-8 0-1-16,4 6-10 15,4 16 9-15,-8 7 2 16,-4 1 0-16,-5-4-10 16,1 0 13-16,-1-2-3 15,0-4 0-15,1 1-17 16,20-5-88-16,17-6-85 16,17-10-138-16,9 0-490 15</inkml:trace>
  <inkml:trace contextRef="#ctx0" brushRef="#br0" timeOffset="963">3873 541 536 0,'0'0'237'0,"0"0"-104"15,0 0 7-15,0 0-25 16,0 0-85-16,0 0-5 15,155-43-5-15,-75 36-17 16,-1-2 11-16,5 1-14 16,-29 6 0-16,-9-1-6 15,-29 3-51-15,-17 0-73 16,0 0-60-16,0 0-94 0,-46 3-139 16</inkml:trace>
  <inkml:trace contextRef="#ctx0" brushRef="#br0" timeOffset="1382">3818 735 459 0,'0'0'194'0,"0"0"-148"16,0 0 38-16,0 0 16 16,0 0-53-16,0 0 2 15,17 0 0-15,37 0 8 0,39 0 33 16,7-4-36 0,5-12-22-16,4 0 13 0,-25 0-41 15,-12-3 0-15,-18 6-4 16,-29-3-20-16,-4 5-85 15,-21 1-130-15,0-1-88 16</inkml:trace>
  <inkml:trace contextRef="#ctx0" brushRef="#br0" timeOffset="1741">4569 68 602 0,'0'0'179'16,"0"0"-50"-16,0 0 16 15,0 0-27-15,0 0-63 16,0 0-1-16,-63-69-54 15,63 95 11-15,25 20-3 16,38 16 0-16,-8 6 19 16,8 5 9-16,-9 4-34 0,1 1 30 15,-17-2-32 1,-13-5 0-16,-13-1 5 0,-12-4-5 16,-12 0 0-1,-30-3 0-15,-21-2-45 0,-21-5-90 16,13-8-140-16,-1-5-328 15</inkml:trace>
  <inkml:trace contextRef="#ctx0" brushRef="#br0" timeOffset="4392">1510 2292 692 0,'0'0'103'0,"0"0"0"0,0 0 14 16,0 0 7-16,0 0-61 15,0 0-17-15,21 3 11 16,34-32-48-16,8-11 26 15,16-8 12-15,-16-11-29 16,0-11 19-16,-8-3-26 16,-17 2-7-16,-30-1 13 15,0 7-6-15,-8 17-10 0,0 11-1 16,0 18 12 0,0 14-9-16,0 3-3 0,0 2-1 15,-16 0-11-15,-14 34 5 16,-3 19 7-16,-5 15 0 15,0 5 11-15,21 6-17 16,17-4 6-16,0-11 0 16,0-14-12-16,9-17 9 15,29-17 3-15,-13-8-1 16,12-8 5-16,1 0-7 16,-4-4 3-16,12-21 0 15,-8-8 3-15,-13-4 4 16,13-3-7-16,-13-1 0 0,-4 9 12 15,-13 10-10 1,1 13-2-16,-9 9 0 0,0 0-7 16,0 0 6-16,0 0-4 15,0 5 4-15,8 25-3 16,-8 1 0-16,8-1 4 16,1-6 0-16,-1-6-6 15,13-1 9-15,-4-6-3 16,0-4 0-16,4-1 10 15,-5-6-8-15,10 0-2 16,3 0 0-16,-12-3 5 16,12-16-2-16,-4 0-3 15,5-5 0-15,-14 3 10 16,-7 8-9-16,-1 2-1 0,-8 11 0 16,0 0-11-16,9 0 10 15,-9 0-10-15,12 13 11 16,-3 11-2-16,-1-2 0 15,0-4 2-15,1-4 0 16,-9-4-3-16,8-4 3 16,-8-3 0-16,13-3-1 15,4 0 9-15,8 0-8 16,13-24 0-16,-1 0 1 16,5-3-2-16,-4 5 1 15,0 6 0-15,-21 5-1 16,-9 9 7-16,0 2-9 15,-8 0 3-15,9 0-14 16,12 2 8-16,-13 20 0 16,9-3 6-16,0-3-4 0,12-6 13 15,-4-4-9-15,5-6 0 16,3 0 1-16,5-6 5 16,8-20-6-16,0-4 0 15,-12-1 0-15,-5-4 11 16,-20 3-9-16,-9 2-2 15,0 9 8-15,0 10 2 16,0 6-10-16,-9 5 2 16,-20 0-7-16,4 34-5 15,4 9 10-15,12 5 0 0,9 0 1 16,0-8-6 0,63-5 5-16,13-11 0 0,12-13-12 15,4-9 3-15,-4-2-8 16,-25 0-22-16,-17-5-55 15,-37-14-20-15,-9-2-153 16,-25-11-157-16</inkml:trace>
  <inkml:trace contextRef="#ctx0" brushRef="#br0" timeOffset="4757">2270 1512 524 0,'0'0'220'0,"0"0"-104"16,0 0 3-16,0 0-45 15,0 0-67-15,0 0 7 16,0 0-13-16,-9 10 2 16,9 9 24-16,9-3-14 15,-9-2 23-15,12-9-4 16,-12-2-26-16,9-3 33 15,7 0-10-15,10 0 10 16,3-11 33-16,-4-7-44 16,5-6 12-16,-14 0-17 0,-7 1-18 15,-9 2 12-15,0 6-17 16,0 4 0 0,-34 11-12-16,-4 0 0 0,1 2-12 15,11 31-46-15,18 9-56 16,8 12-47-16,17 5-125 15,54-3-433-15</inkml:trace>
  <inkml:trace contextRef="#ctx0" brushRef="#br0" timeOffset="5479">4091 1873 518 0,'0'0'254'0,"0"0"-132"15,0 0-3-15,0 0 23 16,0 0-30-16,0 0-57 15,17-30-2-15,-17 30-42 16,0 11-6-16,0 19-4 16,0 9 2-16,0 7 15 15,-9 0-17-15,9-5 4 0,0-10 6 16,0-7-7 0,0-6-4-16,0-10 1 0,0-2 12 15,0-6-12-15,0 0 4 16,0 0-3-16,0 0 29 15,0-3-17-15,25-21 6 16,5-8-12-16,3-3 4 16,5 3-12-16,-13 3 0 15,-4 8 3-15,-12 10-6 16,-1 5 3-16,-8 6 0 16,0 0-4-16,0 0-12 15,0 0 15-15,8 11-4 16,-8 10 3-16,9 3-6 0,-9-2 8 15,0-3 0-15,21-3-2 16,-13-3 9-16,1-8-7 16,-9-2 0-16,8-3 3 15,0 0 3-15,5 0-4 16,-5 0 1-16,17-13 9 16,-8-14-5-16,4-2 0 15,-4-6-1-15,-9-5-3 16,1 2 22-16,-9 4-25 15,12 4 0-15,-12 11 1 16,0 9 6-16,0 7-7 16,0 3 0-16,9 0-5 15,-9 0-6-15,0 0 5 16,0 0-10-16,0 0-15 0,8 21-78 16,-8 14 1-16,0 5-99 15,0 1-105-15,0-4-179 16</inkml:trace>
  <inkml:trace contextRef="#ctx0" brushRef="#br0" timeOffset="5827">4649 2105 475 0,'0'0'200'0,"0"0"-50"15,0 0-26-15,0 0 10 16,0 0-56-16,0 0-19 15,0-53-13-15,0 53-46 0,0 0-1 16,0 5-6-16,0 14 6 16,0 3 1-16,0-4 0 15,21-5 0-15,4-5 5 16,13-5 2-16,-13-3-1 16,4 0 17-16,5-5 16 15,-13-17 35-15,-13-2-28 16,1-2-16-16,-9-1 2 15,0 0-30-15,-30 6-2 16,-3 7 0-16,-5 9-18 16,4 5 5-16,5 0-90 15,-5 29-50-15,-3 9-66 0,-1-1-140 16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36:53.5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10645 3676 719 0,'0'0'205'16,"0"0"-75"-16,0 0 49 0,0 0-74 16,0 0-32-16,0 0-6 15,0-67-45-15,30 51 3 16,-5-6-3-16,4 7-18 16,-4 5 24-16,-16 1-16 15,-1 9-4-15,5 0 4 16,-13 0-12-16,0 0 0 15,8 5 0-15,9 22-2 16,0 9-3-16,4 11 5 16,4 1 0-16,-8 0 0 15,4 0 5-15,-13-1-5 16,0-9 0-16,-8 0 5 16,0-11-7-16,0-6 2 15,0-7 0-15,0-7-9 16,0-4 12-16,0-3-3 15,-16 0 11-15,7 0-9 0,-12 0 17 16,-4 0-19-16,4-10 3 16,13 5-6-16,-1 2 6 15,9 3-3-15,0 0 0 16,0 0-18-16,46 0 18 16,17-4-15-16,30-1-13 15,3-5 2-15,-12 5-51 16,-21 2-25-16,-17 3-58 15,-29 0-146-15,-17 3-364 16</inkml:trace>
  <inkml:trace contextRef="#ctx0" brushRef="#br0" timeOffset="779">10784 4817 570 0,'0'0'166'16,"0"0"-46"-16,0 0 4 15,0 0-2-15,0 0-42 16,0 0-43-16,33-98 14 0,-3 90-36 16,-5 2-1-1,-8 6 4-15,4 0-15 0,-5 0 4 16,-7 19-7-1,-1 10 0-15,-8 9 1 0,0 4 2 16,0 4-3-16,-25 5 5 16,-21-5 1-16,0-7 3 15,4-4-8-15,12-8 1 16,14-11 5-16,16-8-7 16,0-3 0-16,16-5 10 15,39 0-4-15,16 0 24 16,30-5-21-16,8-14-3 15,-8 0-4-15,-22 14-2 16,-16 5-3-16,-16 0-34 0,-39 27-141 16,-8 10-200-16</inkml:trace>
  <inkml:trace contextRef="#ctx0" brushRef="#br0" timeOffset="1379">10826 5770 757 0,'0'0'114'16,"0"0"18"-16,0 0-18 15,0 0-31-15,0 0-45 16,0 0-22-16,100 0 15 16,-45 13-21-16,-9 2 20 15,-12 2-12-15,3 1-18 16,-11 1 20-16,-5-3-19 15,-13 0 1-15,-8 1-2 16,0 1 2-16,0 1-2 0,-29 0 0 16,-5-2 2-16,-4 0 7 15,13-3-9-15,4-7 0 16,13 2-1-16,8-6 6 16,0-1-5-16,0-2 0 15,0 0 2-15,0 3-6 16,0 2 4-16,21 2 0 15,12 2 3-15,5 2 0 16,8 2-3-16,-12 0 0 16,12 9 11-16,-8-1-16 15,-22 3 5-15,1 3 0 16,-8-3-6-16,-9 1 10 16,-9-8-4-16,-37 0 0 15,-4-7 5-15,-26-7-8 0,5 0 3 16,0-3-16-16,8 0-56 15,0 0-175-15,8 8-245 16</inkml:trace>
  <inkml:trace contextRef="#ctx0" brushRef="#br0" timeOffset="2045">10973 6986 781 0,'0'0'237'16,"0"0"-102"-16,0 0 12 0,0 0-43 15,0 0-36-15,0 0-48 16,-9-22 16-16,9 22-26 16,0 0-8-16,0 3 12 15,0 18-9-15,9 6 4 16,-9 8-8-16,0 6 10 16,8 1-10-16,0 1-1 15,9-8 0-15,12-11-1 16,9-9 4-16,-13-11-3 15,22-4 6-15,-1 0-2 0,-13-12 10 16,5-9 3 0,-21-3-2-16,0-3 21 0,-5 3-20 15,-12 6 14-15,0 5 1 16,0 2-26-16,0 5 24 16,0 3-25-16,0 3-2 15,0 0-4-15,0 9-6 16,0 25 6-16,0 15-3 15,17 9 10-15,-17 1-11 16,17 8 6-16,-9 0-43 16,5 5-39-16,-5 0-59 15,-8-8-134-15,0-2-257 16</inkml:trace>
  <inkml:trace contextRef="#ctx0" brushRef="#br0" timeOffset="2525">11170 8272 784 0,'0'0'310'0,"0"0"-180"15,0 0 24-15,0 0-49 16,0 0-46-16,0 0 1 0,0-13-39 16,0 13 4-16,8 0 4 15,-8 0-27-15,0 5 14 16,0 1-16-16,0 4 5 16,0 4 1-16,0 7-3 15,13 3-1-15,-5-1 3 16,9 7 4-16,0 3-7 15,12 1-2-15,5 4 0 16,-5-3 2-16,-4 4-1 16,5-1-1-16,-14-1 0 15,-7-2 5-15,-9-3-5 16,0-5 0-16,0-3 2 16,0-5-10-16,-17-8 10 15,-21-4-2-15,-16-4 0 0,-1-3-26 16,-8 0-7-16,21-10-28 15,-4-14-27 1,8-6-2-16,30-10-70 0,8-11-93 16,0-6-366-16</inkml:trace>
  <inkml:trace contextRef="#ctx0" brushRef="#br0" timeOffset="2675">11207 8216 667 0,'0'0'210'15,"0"0"-36"-15,0 0 14 16,0 0-122-16,0 0-51 16,235-51-10-16,-180 51-5 0,0 0-57 15,-30 13-244-15</inkml:trace>
  <inkml:trace contextRef="#ctx0" brushRef="#br1" timeOffset="158206">424 10920 519 0,'0'0'184'15,"0"0"-17"-15,0 0-21 16,0 0-26-16,0 0-1 15,0 0-35-15,0-52-41 0,0 52-8 16,0 0-26 0,0 0-6-16,8 0-3 0,5 24-3 15,-5 11 3-15,1 11 0 16,-9 4 3-16,0 4 4 16,0-1-5-16,0-5 0 15,0-8 4-15,0-5-5 16,16 0-1-16,31-9 6 15,24-2-6-15,30-5 9 16,33-13-8-16,30-6 0 16,33 0 5-16,29 0-3 15,22-11-1-15,20-3-2 16,14-4 2-16,7 2-6 0,17-3 4 16,13 3-1-16,34 3-4 15,16 5 8-15,13 1-3 16,25 0 1-16,17 2 1 15,12 0 0-15,26-1-2 16,-14 6 0-16,-11 0-2 16,-39 0 3-16,-45 0-1 15,-55 0 2-15,-25 6-1 16,-51-6 1-16,-12 0-1 16,-38 0 0-16,-17 0-1 15,-29-13 2-15,-9 2 0 16,-16 0 6-16,-30 0-2 15,-37 3 6-15,-13 3 1 16,-21 3 1-16,0-2 3 0,0 2-12 16,0-1 5-1,0 1-1-15,0-1-4 0,0 3 3 16,0-3 3-16,0 1-1 16,8-1 9-16,-8-3-1 15,9-1 5-15,-9-7 5 16,8-2-12-16,1-8-11 15,-1 0 4-15,-8-5-3 16,0-9 2-16,0-1-5 16,0 0 0-16,0 4-1 15,0 9-2-15,0 7 0 16,-25 6-4-16,-21 10-59 0,-34 3-91 16,-29 0-141-16,-46 19-430 15</inkml:trace>
  <inkml:trace contextRef="#ctx0" brushRef="#br1" timeOffset="159047">2425 12084 493 0,'0'0'204'0,"0"0"-62"15,0 0-4-15,0 0-56 16,0 0-39-16,0 0-14 16,172-32 4-16,-92 32 18 15,-9 11-18-15,-8 19-20 0,-25 5-2 16,-13 10-6-16,-25 6-5 16,0 2 13-16,-50 3-7 15,-26-2 5-15,5-9-7 16,0-4 0-16,16-10-4 15,26-14 0 1,20-7 1-16,9-7-2 0,0-3 5 16,9 0-4-16,45 0 0 15,22 0 13-15,12-16 7 16,13-9-8-16,-1 5 1 16,-28-2 12-16,-18 3-6 15,-20 1 16-15,-5-1-2 16,-4 0-14-16,-4 0 14 15,-4 0-5-15,-17 6-9 16,0 2 7-16,0 9-8 0,0 2 10 16,0 0-15-16,0 0-11 15,0 0-4-15,0 0-10 16,0 19-7-16,0 10 19 16,0 14 0-16,0 5 3 15,0-6-1-15,0 1 0 16,0-3-1-16,0-5-1 15,0-11 0-15,9-10-2 16,7-9 3-16,-3-5-1 16,4 0 4-16,8 0 0 15,21-24 9-15,17-11-6 16,-8-2-4-16,7-3 4 0,-15 8-6 16,-1 4 0-1,-21 15-1-15,-4 9 2 0,-4 4-4 16,0 0-4-16,-1 0-6 15,14 17 10-15,-5 11-1 16,-4-4-5-16,12 2-35 16,-3-2-72-16,16-2-50 15,8-11-126-15,-12-9-202 16</inkml:trace>
  <inkml:trace contextRef="#ctx0" brushRef="#br1" timeOffset="159279">4125 12390 381 0,'0'0'323'16,"0"0"-185"-16,0 0 22 0,0 0-12 15,0 0-58-15,0 0-39 16,-38-35-36-16,113 32 1 16,30-3 24-16,13 2-24 15,-1-2 2-15,-33 6-15 16,-21 0-2-16,-17 0-2 15,-37 0-52-15,-9 0-93 16,0 0-114-16,0 0-5 16,-17 0-86-16</inkml:trace>
  <inkml:trace contextRef="#ctx0" brushRef="#br1" timeOffset="159463">4406 12207 520 0,'0'0'186'0,"0"0"9"0,0 0-46 15,0 0-56-15,0 0-41 16,0 0-47-16,-38 28-1 16,38 14 80-16,0 6-47 15,0 3-1-15,0 0-21 16,8-3-14-16,1 3-1 16,-9-6 0-16,0-5-127 15,12-10-287-15</inkml:trace>
  <inkml:trace contextRef="#ctx0" brushRef="#br1" timeOffset="159814">4830 12285 475 0,'0'0'331'0,"0"0"-147"15,0 0-28-15,0 0-39 16,0 0-67-16,235-70-11 15,-181 70-1-15,1 22-25 16,-18 6 2-16,-11 5-7 16,-26 7-3-16,0 6 1 15,0 5-4-15,-63 2-1 16,0-2 11-16,-9-3-11 0,9-14 3 16,34-10 0-16,12-12-3 15,17-7 13-15,0-5-9 16,46 0 19-16,43 0 19 15,45-8 12-15,13-11-25 16,-13-2-23-16,-33 7-4 16,-30 9-6-16,-25 5 0 15,-21 0-82-15,-12 0-69 16,-5 5-332-16</inkml:trace>
  <inkml:trace contextRef="#ctx0" brushRef="#br1" timeOffset="165003">1141 9659 137 0,'0'0'443'15,"0"0"-281"-15,0 0-3 16,0 0-23-16,0 0-12 16,0 0-39-16,9-10-17 15,-9 10-11-15,0 0-32 16,0 0 1-16,0 0-1 0,0 0-24 16,0 0 17-1,0 17-18-15,0 14 1 0,0 9 29 16,0 6-20-16,-9 2 6 15,-3-3-2-15,3 0-8 16,9-2 3-16,0-5-5 16,0-4-3-16,0-7 7 15,0-8-7-15,0-3-1 16,0-5 4-16,0-3 4 16,0-3-3-16,0 3-1 15,0-1-3-15,0 2 15 16,0 2-14-16,0-3-1 15,0-3 4-15,0-2 2 16,0 0-5-16,0-3-2 0,0 0 1 16,0 0-3-16,0 0 2 15,0 0 0-15,0 0 4 16,0 0 0-16,0 0-4 16,0 0 0-16,0 0 6 15,0 0-15-15,0 0 9 16,0 5 0-16,30 1-2 15,-5 1 9-15,21 1-4 16,9-2-3-16,16-4 8 16,21-2-9-16,5 0 1 15,3 0 0-15,18 0 1 16,8 0 4-16,21 0-5 16,16-5 0-16,9 0 1 15,0-4-7-15,9 5 6 0,8 0 0 16,-17 2-5-16,-9 2 11 15,-3 0-6-15,3 0 0 16,9 0 5-16,-8 0-13 16,8 0 8-16,0 0 0 15,-8 8 1-15,-1 0 6 16,18-3-7-16,-1 3 0 16,9-1 5-16,-8-3-11 15,-9 7 6-15,-17-6 0 16,-29 3-6-16,8 0 9 15,13-5-3-15,-4 5 0 0,3 0 3 16,5 0-9 0,5 0 6-16,-9 0 0 0,4-3-3 15,-5 3 11-15,6 1-8 16,-6-1 0-16,-11-3 1 16,3 0-2-16,-12 1 1 15,0-1 0-15,8 3 0 16,5-3 4-16,12 1-4 15,-13 1 0-15,-4-1 1 16,-25-1-4-16,-12-2 3 16,-5 0 0-16,-12 0-4 15,4-1 4-15,-13 0 0 16,-16 1 0-16,-9-3 5 16,-21 0-8-16,-25 0 3 15,9 0 0-15,-9 0-1 0,0 0 5 16,0 0-4-16,0 0 0 15,0 0 6-15,21 0-12 16,-5 0 6-16,1 0 0 16,21 0-4-16,-13 0 8 15,4 0-4-15,-12 0 0 16,0 0 4-16,-4 0-6 16,-13 0 2-16,8 0 0 15,-8 0 0-15,0 0 6 16,0 0-6-16,0 0 0 15,0 0 3-15,0 0-5 16,0 0 2-16,0 0 0 0,0 0 0 16,0 0 5-1,0 0-5-15,0 0 3 0,0-7 3 16,0-7-1-16,0-2-2 16,0-4-3-16,8-1 22 15,-8-3-18-15,9-8 13 16,-9-2 1-16,0-9-14 15,0-9 17-15,0-3-6 16,0-6-10-16,0-1 12 16,0 4-16-16,-9 6 3 15,-7 12 3-15,3 4 0 16,13 12 1-16,0 10-8 16,0 3 2-16,0 5-2 0,0 6 0 15,-8 0-4-15,8 0-7 16,-17 0-104-16,-21 22-60 15,-25 7-72-15,-17 9-391 16</inkml:trace>
  <inkml:trace contextRef="#ctx0" brushRef="#br1" timeOffset="176412">4280 9571 494 0,'0'0'278'16,"0"0"-131"-16,0 0-8 0,0 0-34 15,0 0-22-15,0 0-75 16,0 0-1-16,151-53-7 15,-96 53 8-15,-1 18-9 16,-8 4 1-16,-12 5 0 16,-5 2-3-16,-20 0 4 15,-9 4-1-15,0 4 0 16,-17-2 3-16,-29 2 1 16,-9-4-4-16,9-7 0 15,12-7-2-15,13-12 6 16,13-1-4-16,8-6 0 0,0 0 9 15,0 0-6 1,29 0-3-16,5 0 0 0,20-10 13 16,-7-4-9-16,16-2-2 15,-9-2 4-15,1-1 1 16,-1 0 6-16,-8 5-5 16,-4 1 0-16,-12 2 33 15,-14 4-24-15,5 1 13 16,-21 1 18-16,0 2-27 15,0-2 29-15,0-4-25 16,0-4-9-16,0 0 5 16,-21 2-9-16,13 7-10 0,8 1 14 15,0 3-14 1,0 0 8-16,0 0-10 0,-17 3-17 16,-4 25 15-16,13 15 4 15,-9 5-1-15,17 0-1 16,0 0 10-1,0-2-12-15,0-10 2 0,0-8 0 16,0-9-3-16,17-11 8 16,-9-5-5-16,5-3 0 15,12 0 9-15,13-6-1 16,16-18-3-16,1-8-3 16,0-2 13-16,-5-4-15 15,17 3 0-15,-33 11 0 16,3 11 6-16,-11 10-14 15,-6 3 8-15,-11 0-19 0,8 24 5 16,-9 13-56-16,-8 3-34 16,8 0-74-16,13-2-198 15</inkml:trace>
  <inkml:trace contextRef="#ctx0" brushRef="#br1" timeOffset="214322">10817 4323 73 0,'0'0'381'15,"0"0"-235"-15,0 0-17 16,0 0 12-16,0 0 21 16,0 0-52-16,0 0-27 15,0 0-13-15,-46 5-36 16,46-5 4-16,0 0-16 15,0 0-18-15,21 0 18 16,42 0-21-16,25 0 14 16,30-2 15-16,-1-12-18 15,13-2 11-15,-12 0-12 16,-30 0-10-16,-25 5 21 0,-26 4-20 16,-28 4 1-16,-9 0 11 15,0 0-7-15,-38 1-3 16,-42 2-4-16,-37 0 0 15,-1 0-9-15,1 0 9 16,16 0 0-16,5 0-2 16,12 5 10-16,21 5-8 15,8-1 0-15,18-2 5 16,11 0-11-16,26-3 6 16,0-1 0-16,0 0-9 15,26 2 9-15,41-3 0 16,21-2 0-16,21 0 7 0,0 0-2 15,-8-10-5 1,-22-4 0-16,-16 4-1 0,-16 3 11 16,-31 1-10-16,-16 0 0 15,0 4 8-15,0-4 9 16,-8 0-16-16,-38-1 1 16,-26 2-4-16,1 0 2 15,-21 5 0-15,12 0 0 16,-4 0 4-16,21 0-7 15,9 7 3-15,20 3 0 16,13 2-11-16,21-4 10 16,0-1 0-16,0 4-2 15,38-2 6-15,33-5-4 16,13-4 1-16,13 0 0 0,12 0 6 16,-17-10-3-16,-12-1-3 15,-26 1 1-15,-24 4 12 16,-22 1-11-16,-8 2-2 15,0 0 0-15,0-2 0 16,-63 3 5-16,-21-1-5 16,-25 3 0-16,4 0 3 15,5 0-7-15,7 0 4 16,30 0 0-16,9 7-9 16,20 2 13-16,22-4-4 15,12 1 0-15,0-3-3 16,0 1-2-16,37-1 5 15,18 3 0-15,16-6 2 0,22 0 0 16,-14 0-2-16,-7-6 0 16,-26-1 13-16,-9-2-29 15,-28 9 3-15,-9 0-73 16,-17 0-60-16,-58 19-230 16,-22 8-491-16</inkml:trace>
  <inkml:trace contextRef="#ctx0" brushRef="#br1" timeOffset="116531">12345 2740 117 0,'0'0'115'0,"0"0"45"16,0 0-12-16,0 0-17 0,0 0-11 16,0 0-38-16,0 0 11 15,0 0-11-15,0 0-21 16,-42 19 8-16,42-19-15 15,0 0-24-15,0 0 18 16,8-14-19-16,17-5 16 16,5-5-24-16,-5-7-16 15,4-4 21-15,5-3-17 16,-5-2-9-16,5 0 13 16,3 0-12-16,-7 5-1 15,-13 11 1-15,-9 10 10 16,0 10-11-16,-8 4 0 15,0 0-6-15,0 0 0 16,0 0-6-16,0 2 9 16,-16 22-6-16,7 4 15 0,-12 5-6 15,21 1 0-15,0 2 0 16,0-1-4-16,30 0 4 16,3-6 0-16,13-8-1 15,9-4 11-15,-1-12-10 16,-7-3 0-16,7-2-14 15,-20 0-2-15,-5-13-75 16,-12-11-50-16,-17-5-70 16,0-6-106-16,0-5-220 15</inkml:trace>
  <inkml:trace contextRef="#ctx0" brushRef="#br0" timeOffset="-4141">12945 748 687 0,'0'0'207'0,"0"0"-32"16,0 0-36-16,0 0-21 16,-164-144-35-16,147 131-51 15,-4 10 12-15,13 3-36 16,-9 5-6-16,0 35-4 16,-12 19 2-16,12 8 0 15,9 4 0-15,8 0 0 16,0-8-7-16,16-4 7 15,31-13-16-15,7-11 14 16,9-16-14-16,8-15 16 16,1-4-1-16,-9-4 8 15,0-31-2-15,-9-11 0 0,-8-12-4 16,-16-10 16-16,-13-11-17 16,-9-4 15-16,-8 7 3 15,0 21-17 1,0 23 21-16,0 15-6 0,-8 14-11 15,8 3-5-15,-9 3-9 16,1 42 3-16,8 23 3 16,0 16 4-16,8-2-7 15,38-10 6-15,5-11-3 16,16-10-5-16,-4-14-3 16,0-10 11-16,0-13 0 15,-30-10 5-15,5-4-4 0,-9 0 1 16,-20 0-1-16,-1-21 22 15,-8-6-19-15,0 3 17 16,0 0 11-16,-29 6-14 16,12 7 7-16,17 9-13 15,-8 2-11-15,8 2-1 16,-9 44-16-16,1 18 16 16,8 19 0-16,0 10 4 15,0-2-4-15,8-5 0 16,17-1 0-16,13-15-3 15,-13-14 4-15,-4-19-1 16,-4-16 0-16,-17-12 7 16,0-7-4-16,0-2 3 0,0-5 3 15,0-35 18 1,-17-16-26-16,-12-16 5 0,-5-11-5 16,-3-8 10-16,7-3-11 15,5 6 0-15,8 7 0 16,9 15-6-16,8 13 7 15,0 12-1-15,0 14 0 16,25 8-10-16,13 9 7 16,4 8-10-16,4 2 4 15,17 0 5-15,-17 5-6 16,0 19 5-16,-12 5 4 16,3 6-15-16,-28 3 14 15,-9-4-9-15,0-2-5 16,0-4 14-16,-25-5-25 0,-21-2 9 15,-9-5 11-15,9-5-13 16,0-5 15-16,29-6-5 16,8 0 10-16,9 0-13 15,0 0 9-15,9 0-2 16,29-3 1-16,16-21-1 16,18-3 5-16,-1 0 1 15,-17 7 0-15,1-5-2 16,-17 9 7-16,-13 0-5 15,-8 5 10-15,-5 6-9 16,-3 2 24-16,-9 3-17 16,0 0-5-16,0 0-6 15,8 13-7-15,9 25 10 0,-9 16 0 16,-8 9 7 0,0 5-1-16,0-2-6 0,0-7 2 15,0-8 2-15,-8-11-2 16,-1-14-2-16,9-6 0 15,-8-12 9-15,8-8-4 16,-8 0 3-16,-1 0 21 16,-12-17 21-16,-4-28-49 15,-4-14 7-15,4-10-8 16,-5-9 9-16,13-5-11 16,9-2 2-16,8 2 0 15,0 11-9-15,17 13 6 0,29 13 1 16,-8 17 2-16,16 18-23 15,-12 11 21-15,4 0-15 16,1 29 6-16,-22 9 7 16,-4 0-12-16,-13 0 0 15,0-7 13-15,-8-1-15 16,0-6 14-16,0-3 3 16,0-5 1-16,0-3-10 15,0-2 9-15,0-3 1 16,0-3 0-16,0-1-1 15,9-4 1-15,37 0 1 16,0-15 0-16,9-14 10 16,-13-5-8-16,4-1-3 0,-17 0 5 15,-12-2 2 1,0-1-1-16,-17 5 0 0,0 5-4 16,0 6 27-16,-25 6-28 15,8 6 2-15,-4 10-3 16,4 0-12-16,0 13 8 15,-12 29-1-15,12 15 5 16,0 2-8-16,5-3 8 16,12-5 0-16,0-12-1 15,0-7 2-15,29-10-2 16,-4-11 1-16,13-8 0 16,8-3 12-16,9-6-12 0,-1-24 5 15,9-4-1 1,0-3 4-16,-8-1-4 0,-1-2-4 15,-12 11 0-15,-12 10-3 16,-14 8 3-16,5 11-2 16,-4 0 2-16,0 14-15 15,0 15 13-15,4 3 0 16,-5 0 2-16,1 0-5 16,-4-2 5-16,4-3-5 15,-1-1-35-15,1-7-97 16,13-6-123-16,-5-9-275 15</inkml:trace>
  <inkml:trace contextRef="#ctx0" brushRef="#br0" timeOffset="-2819">16461 804 839 0,'0'0'141'15,"0"0"25"-15,0 0-29 16,0 0-63-16,0 0-19 16,63-141-19-16,-25 93 9 15,-9-11-13-15,-4-11-20 16,-17 0 9-16,1 1-18 16,-9 8 6-16,0 15 9 15,0 12-17-15,-9 12 15 0,1 11-13 16,-9 11-2-16,9 0-2 15,-21 25-17-15,12 38 18 16,-4 29-1-16,21 9 8 16,0 1-7-16,0-8 0 15,0-14 1-15,38-19-5 16,-9-15 4-16,4-15 0 16,-3-9-1-16,3-15 5 15,5-7-4-15,8 0 3 16,-4-16 2-16,13-15 3 15,-9-4-8-15,0 0 0 16,-8 5 4-16,-13 12 1 16,-8 10-5-16,4 8 0 0,4 0-16 15,13 16 12 1,-5 16 1-16,5 0 3 0,0 1-5 16,-5-4 8-16,5-10-3 15,-13-7 0-15,5-8 5 16,-5-4-4-16,-17 0 2 15,5-30-3-15,-5-11 10 16,-8-4-4-16,0-5-6 16,-21-1 0-16,-12 8 5 15,-13 6-11-15,8 13 6 16,13 13-3-16,8 11-2 16,-4 2-9-16,13 31 11 0,8 13 1 15,0 1-3 1,0-4-2-16,8-3 5 0,13-7-3 15,4-13 1-15,-8 0-8 16,-5-16 12-16,5 0-2 16,0-4 4-16,-9 0-2 15,22 0 0-15,-22 0 0 16,1-7 3-16,-1 6-1 16,13 1-2-16,-4 0 0 15,-1 0-2-15,1 0-2 16,21 0 4-16,8 10 0 15,0 1-5-15,9-8 8 16,8-3-3-16,-21 0 1 16,12-9 7-16,1-20-2 15,-9-11-6-15,-17-12 0 0,-12-14 17 16,-17-16-13-16,0-12 16 16,0 0-2-16,-8 9-17 15,-30 9 31-15,13 24-19 16,-4 8 0-16,3 20 19 15,5 11-26-15,13 8 7 16,0 5-13-16,8 7-17 16,-9 42 13-16,9 26 0 15,0 19 4-15,0 4-6 16,38-4 9-16,33-14-3 16,-8-18 0-16,17-20-10 15,4-20 5-15,-13-14 5 16,1-8 0-16,-10-6 7 15,1-29-3-15,-16-15 1 0,-1-9 3 16,-30-11-4-16,-7-2 17 16,-9 0-9-16,0 5-2 15,0 11 27-15,-9 13-34 16,-7 17 16-16,7 12-1 16,9 11-14-16,0 3-8 15,-8 17-3-15,-5 44-3 16,-3 33 1-16,-1 21 11 15,0 13-2-15,4 6 0 16,5 8 8-16,8 18-12 16,8 16 4-16,39 12-4 15,-1-2 0-15,8-22-22 16,1-38-3-16,-9-42-16 0,-4-45 31 16,12-35 14-16,1-4 4 15,16-34 3-15,-4-30 9 16,-4-14-14-16,-37-15 6 15,-26-7-5-15,0-7 5 16,-80 11-16-16,-21 11-3 16,0 29-57-16,13 27-7 15,-12 26-103-15,28 3-157 16,-20 11-327-16</inkml:trace>
  <inkml:trace contextRef="#ctx0" brushRef="#br1" timeOffset="116928">12764 2109 370 0,'0'0'159'0,"0"0"-31"15,0 0-27-15,0 0-16 16,0 0-48-16,0 0-34 16,0-21-3-16,0 37 3 15,0 2-3-15,0 1 0 16,0-2 7-16,0-2-8 15,0-4 1-15,0-3 0 16,25-5 14-16,-8-3-14 0,13 0 39 16,-14 0 41-16,14 0-19 15,-5-14 18-15,-17-9-28 16,1-5 2-16,3 2 14 16,-12-4-45-16,0 6 5 15,0 3-15-15,-12 4-5 16,-5 7-7-16,0 5 0 15,-21 5-4-15,13 0-4 16,-13 0-6-16,13 5-17 16,-13 19-54-16,22 6-63 15,16 5-53-15,0-1-90 16</inkml:trace>
  <inkml:trace contextRef="#ctx0" brushRef="#br0" timeOffset="53124">734 2216 555 0,'0'0'230'16,"0"0"-62"-16,0 0-16 15,0 0-25-15,0 0-43 16,0 0-7-16,-92-147-30 16,54 131-14-16,21 3 4 15,1 5-10-15,-14-1-6 16,22 7-6-16,-9 2-13 16,-21 0 5-16,-8 0-7 0,-8 26-1 15,-18 20-5-15,1 12 6 16,8 16 0-16,17 5-3 15,29 9 2-15,17 6-1 16,0 5 2-16,25 0 0 16,30-5-7-16,-1-11 0 15,1-22-8-15,8-16 11 16,-9-17-16-16,9-15 17 16,0-9 0-16,13-4 3 15,-5 0 7-15,1-24-6 16,-10-10 8-16,10-18 13 15,-18-11-7-15,-7-17 22 16,-1-11-2-16,-30-8-10 0,-16-3 9 16,0 3-22-1,-62 9-3-15,-18 13 1 0,-13 15-8 16,5 18-3-16,-4 18 1 16,21 13-6-16,16 7 4 15,17 6-4-15,13 0-16 16,-4 19-51-16,20 21-56 15,9 14-65-15,0 8-189 16</inkml:trace>
  <inkml:trace contextRef="#ctx0" brushRef="#br0" timeOffset="-662">10763 2472 468 0,'0'0'263'16,"0"0"-116"-16,0 0-5 15,0 0 7-15,0 0-57 16,0 0-22-16,0 0-8 16,21-8-31-16,-21 8 7 15,0 0-19-15,0 0-19 0,0 0 3 16,-30 17 5-16,-7 14-8 15,3 7 0-15,5 7 4 16,20 8-4-16,9 1 0 16,0-6 0-16,9-7-3 15,37-12 6-15,8-10-3 16,9-8 6-16,0-11-1 16,13 0 23-16,-5-24 9 15,-8-17-13-15,-8-7 23 16,-22-8-23-16,-12-10 5 15,-21-4 12-15,0 3-34 16,-8 8 9-16,-47 14-16 0,9 13-7 16,-9 18-2-1,9 14 0-15,13 0-8 0,-13 25-2 16,16 23-72-16,-3 18-9 16,3 20-49-16,13 8-158 15,9 4-289-15</inkml:trace>
  <inkml:trace contextRef="#ctx0" brushRef="#br0" timeOffset="54372">10058 2226 263 0,'0'0'298'0,"0"0"-134"0,0 0-10 16,0 0 0-16,0 0-31 15,0 0-25-15,71-96-23 16,-71 72-27-16,-17 3-2 16,-20 0-9-16,-5 7-23 15,4 4 15-15,0 7-19 16,5 3-10-16,3 0 3 16,-3 0-3-16,-5 24 0 15,13 16 0-15,-22 13 0 16,10 11-1-16,12 12 1 15,-5 7 0-15,5 7-2 16,17 7 3-16,8-4-1 16,0-7 0-16,0-9 4 0,25-19-5 15,21-11 1-15,17-13 0 16,0-12 1-16,0-12 4 16,8-10-3-16,-8 0 8 15,13 0 2-15,-14-24 28 16,-7-13-3-16,8-16-4 15,0-15 16-15,-9-15-27 16,-7-12 5-16,-22-4-3 16,4 7-12-16,-29 7 6 15,0 10-12-15,-46 8-6 0,-25 8 5 16,-5 14-5 0,5 13-4-16,-1 13 4 0,10 17-17 15,-1 2-12-15,8 2-68 16,1 35-48-16,7 9-54 15,10 8-221-15</inkml:trace>
  <inkml:trace contextRef="#ctx0" brushRef="#br1" timeOffset="146286">1364 1906 132 0,'0'0'92'15,"0"0"-21"-15,0 0-8 16,0 0-40-16,0 0 3 16,0 0 80-16,0 0-61 15,0 0 13-15,0 10-11 16,0-7-17-16,0-3 19 15,0 0-26-15,0 0 12 16,0 0-1-16,0 0-30 0,0 2 18 16,0-2-22-16,0 4 4 15,0-1-5-15,0 4 3 16,0 3-2-16,0 2 0 16,0-2 9-16,0 4-11 15,0 4 2-15,0 1 0 16,-9-3-3-16,1 3 7 15,0-6-4-15,-1-2 0 16,1-3 10-16,-1-8-5 16,9 0-3-16,0 0-2 15,0 0 27-15,0 0-25 16,0 0 10-16,0 0 9 0,0 0-19 16,0 0 15-16,0 0-17 15,0 0 6-15,0 0-6 16,0 0 0-16,0 0 0 15,0 0-2-15,0 0-81 16,0 0-60-16,0 0-70 16,0 0-261-16</inkml:trace>
  <inkml:trace contextRef="#ctx0" brushRef="#br1" timeOffset="156626">10192 2933 343 0,'0'0'183'0,"0"0"-47"0,0 0-3 16,-197-3-57-16,159 3 11 15,5 0-14-15,3 0-31 16,22 0 21-16,-1 0-34 16,9 0 0-16,0 0-14 15,38 0-5-15,50 0-8 16,59 0 8-16,42 0-10 15,17 0 30-15,12 0-29 16,-17 0 4-16,-41 0 16 16,-30-2-20-16,-59-1 24 15,-16 0-18-15,-39 3-1 16,-16 0-1-16,0 0-5 16,0 0 0-16,-8 0 0 0,-72 0 11 15,-37 0-2-15,-55 0-9 16,-30 0 2-16,-24 8-4 15,12-3 2-15,12 0 0 16,22 0-4-16,37 2 13 16,42-2-9-16,47-3 0 15,46-2 3-15,8 0-11 16,0 3 8-16,62-1 0 16,48 3-6-16,41-5 14 15,50 0-8-15,13 0 0 16,13 0 7-16,-18 0-8 15,-45-5 1-15,-30 0 0 16,-41 0-2-16,-30 3 11 16,-17 2-9-16,-38 0 0 0,-8 0 7 15,0 0-14-15,0 0 7 16,-63-3 0-16,-46 3-5 16,-46 0 12-16,-55 0-7 15,-25 0 0-15,0 0 7 16,21 0-13-16,50 0 6 15,64 3 0-15,54-3-3 16,46 0 4-16,0 0-1 16,29 5 0-16,59 2 0 15,59-4 0-15,50-3 0 0,30 0 1 16,8-3-2 0,0-12 9-16,-34 1-8 0,-20 1 0 15,-47 5 9-15,-25 0-12 16,-46 3 3-16,-34 5 0 15,-20-3-7-15,-9 3 13 16,-9 0-6-16,-66 0 0 16,-68 0 10-16,-58 0-14 15,-60 0 4-15,-20 0 0 16,-8 11-8-16,37-1 13 16,42-1-5-16,76-2 0 15,63-2 12-15,58 4-25 16,13-1 13-16,67 4 0 15,51 0-3-15,41-9 15 16,51-3-11-16,17 0 2 0,-1-3 8 16,-12-11-6-1,-29 1-5-15,-51-1 1 0,-33 9-3 16,-59 0 5-16,-21 3-3 16,-21 2 0-16,0 0 11 15,0 0-26-15,0-3 12 16,-38 3-67-16,-25 0-70 15,0 0-128-15,-8 0-147 16</inkml:trace>
  <inkml:trace contextRef="#ctx0" brushRef="#br1" timeOffset="161622">760 2074 150 0,'0'0'257'16,"0"0"-111"-16,0 0-28 16,0 0 3-16,0 0-24 15,0 0-22-15,0 0 1 16,-63-134-10-16,25 124-24 16,-17 5 6-16,13 5-19 15,-25 0-21-15,4 0 19 0,0 20-23 16,9 10 7-16,-1 11-3 15,22 7-1-15,-14 10-4 16,10 9-3-16,20 11 0 16,0 2-2-16,9 8 3 15,8 6-1-15,8-4 1 16,47-4 7-16,8-11-7 16,8-13-1-16,9-14 7 15,4-16-6-15,-13-9 2 16,0-11-3-16,-8-7 12 15,-8-5-10-15,-1 0 41 16,1-27 20-16,8-16-20 0,-9-13 12 16,-7-13-26-16,7-11-4 15,-29-12 3-15,-4 2-23 16,-21-1 14-16,0 0-14 16,-29 8 1-16,-34 6-4 15,-17 7-1-15,-12 14-1 16,4 14 0-16,4 11 3 15,4 18-7-15,17 7 4 16,0 6-8-16,-12 12-2 16,3 30 10-16,1 17 0 15,8 17-7-15,9 6 12 16,16 9-5-16,29 5 0 0,9 6-7 16,17 2 1-16,50-5-1 15,5-11-11 1,16-18 17-16,12-25-23 0,-7-16 24 15,-5-15-1-15,4-14 5 16,-4 0-3-16,5-16 2 16,-22-30-1-16,13-18 31 15,-21-16-24-15,0-20 14 16,-30-3-3-16,-12-4-20 16,-21 0 18-16,0 5-18 15,-54 9 0-15,-22 10-1 16,-3 16 1-16,-31 19 0 15,1 16-2-15,0 18-2 0,4 14-5 16,-4 3 9 0,17 42-1-16,4 23-12 0,12 19 13 15,5 19 0-15,33 11 0 16,30 5-5-16,8 4-3 16,29-14-5-16,51-18-6 15,21-22 16-15,8-29-12 16,17-21 15-16,-9-22 0 15,-8 0 9-15,0-48 0 16,-21-18-1-16,-12-29 11 16,-13-12 23-16,-46-14-34 15,-17-1 10-15,-30 4-15 16,-87 8 12-16,-34 14-25 16,-21 21 10-16,8 25 0 15,30 30-8-15,25 20-13 0,25 30-76 16,29 40-37-16,30 15-151 15,25 9-342-15</inkml:trace>
  <inkml:trace contextRef="#ctx0" brushRef="#br1" timeOffset="162693">10310 2208 219 0,'0'0'247'16,"0"0"-121"-16,0 0 8 15,0 0-6-15,0 0-29 16,0 0 10-16,-51-61-35 16,39 53-19-16,3-1 21 0,-16 7-58 15,-21 2 2-15,-17 0-20 16,-8 11 13-16,-13 25-19 15,4 18 6-15,-4 8 0 16,13 10-3-16,8 8 7 16,25 9-4-16,30 1 0 15,8 4 3-15,0-8-8 16,46-11 5-16,17-17 0 16,21-12-1-16,-5-22 9 15,1-17-8-15,4-7 16 16,-13-4 46-16,-16-35 27 15,-1-14-31-15,-7-16-18 16,-14-22 6-16,-12-10-32 0,-21-9 4 16,0-2-1-16,-38 13-12 15,-25 11 6-15,-8 13-11 16,-13 21 0-16,4 19-10 16,9 22 6-16,-4 13 2 15,-5 5 1-15,0 40-5 16,5 17-3-16,12 11 9 15,29 4-16-15,34-3 15 16,0-1-51-16,42-12 7 16,34-15 3-16,-22-16-35 15,9-14 19-15,-29-14-52 16,-13-2-60-16,-21 0-69 0,0-32-191 16</inkml:trace>
  <inkml:trace contextRef="#ctx0" brushRef="#br1" timeOffset="178062">478 1986 554 0,'0'0'182'0,"0"0"-89"15,0 0-7-15,0 0-6 0,0 0-7 16,0 0-40-16,0-37-13 16,0 37 3-16,0 0-15 15,0 0 14-15,-8 0-22 16,-17 0 9-16,-30 15-4 15,-20 18-5-15,-5 10 1 16,9 10-3-16,-5 8 9 16,26 11-7-16,20 4 0 15,30 7 2-15,0 2-1 16,30-2-1-16,41-5 0 16,17-20 0-16,21-15 8 15,0-16-5-15,9-19 4 16,-9-8-5-16,9-6 55 15,-9-31 17-15,-21-15-18 16,-4-3-2-16,-13-12-30 0,-25-5 19 16,-12-5-14-16,-22-12-18 15,-12 3 16-15,-12 7-27 16,-51 9 2-16,-9 19 1 16,-7 16 2-16,-14 17-5 15,5 9 0-15,-12 9-2 16,7 17-10-16,-16 42 12 15,4 18 0-15,5 19-9 16,7 9 14-16,51 2-5 16,21 0 0-16,21-8-13 15,38-17 1-15,50-17-29 16,30-23 39-16,12-18-6 0,-4-18 14 16,0-6-6-16,-17-22 14 15,-9-26-10-15,-12-19 37 16,-16-13-22-16,-9-8 0 15,-17-2 18-15,-38 3-34 16,-8 13 21-16,-25 9-12 16,-46 11-4-16,-30 20-7 15,-16 18-1-15,-9 16 0 16,-21 0-6-16,13 48-1 16,-1 16 7-16,26 11 0 15,38 14 5-15,33 4-10 16,38 6 5-16,0 6-12 15,46-12 11-15,26-13-44 0,16-18 21 16,12-26 19 0,18-24 5-16,-1-12 2 0,22-29 0 15,-5-36 3-15,-16-20 40 16,-30-15-26-16,-34-4 12 16,-41 0-2-16,-13 8-28 15,-38 10 30-15,-63 11-31 16,-16 13 3-16,-17 17-10 15,-1 24 3-15,5 16 4 16,34 5 0-16,3 30-20 16,31 25 20-16,24 15-67 15,13 15-43-15,25 9-35 0,0 5-179 16,8 0-324-16</inkml:trace>
  <inkml:trace contextRef="#ctx0" brushRef="#br1" timeOffset="179261">10175 2195 282 0,'0'0'173'0,"0"0"-38"15,0 0 31-15,0 0-30 16,0 0-4-16,0 0-55 16,0-44-15-16,0 21-3 15,-8 1-21-15,-9-2-8 16,-12 3 10-16,4 2-32 15,-13 6 8-15,-8 5-15 16,-9 8 10-16,-8 0-18 16,-8 11 7-16,-21 28 0 15,20 15-6-15,-8 13 5 0,18 13 1 16,24 16 0 0,13 20 7-16,25 1-8 0,16-2 1 15,56-11 0-15,12-23-4 16,12-20 6-16,-4-18-2 15,-3-19 0-15,-6-19 5 16,-3-5 6-16,-8 0-4 16,-5-29 43-16,-4-17 11 15,-21-12-33-15,12-20 12 16,-16-16-8-16,-21-13-25 16,-9-5 18-16,-8 11-18 15,-17 10-6-15,-29 10 6 16,-17 9-6-16,0 16-1 15,9 13 0-15,-1 17 1 16,13 18-8-16,-4 8 2 0,-9 13-2 16,-7 43-2-16,-22 24 5 15,12 22 4-15,18 13 0 16,29 5 4-16,25-2-14 16,0-14 5-16,42-21-8 15,41-21 4-15,-3-19 7 16,12-19 2-16,-3-14 0 15,-14-10 9-15,-4 0-6 16,1-22 2-16,-18-23-4 16,1-19 21-16,-1-17-18 15,-28-14 14-15,-14-13-5 16,-12-1-8-16,0 7-2 0,-67 6-3 16,4 16 0-1,0 15-10-15,-8 17 9 0,16 17-14 16,-8 17-32-16,17 14-66 15,0 10-46-15,12 39-108 16,-3 7-181-16</inkml:trace>
  <inkml:trace contextRef="#ctx0" brushRef="#br1" timeOffset="183852">5048 2398 274 0,'0'0'191'0,"0"0"-54"16,0 0 9-16,0 0-59 15,0 0-6-15,0 0 11 0,54-64-24 16,-28 50 54-16,3 1-84 16,-12 0-7-16,8-1 27 15,-4 1-40-15,-4-4 29 16,-9-1 9-16,0 4-36 16,-8 1 29-16,0 9-30 15,0 0-13-15,0 4 10 16,0 0-13-16,0 0-3 15,-8 21 0-15,-26 15 0 16,-3 6-5-16,-18 9 5 16,9 7 0-16,-17 9-4 15,0 11 10-15,0 3-6 16,0 1 0-16,0-7 10 16,17-10-14-16,8-12 4 0,22-14 0 15,-1-15-4-15,17-7 11 16,0-15-7-16,0 1 2 15,0-3 8-15,0 0 15 16,0-16 6-16,17-19-18 16,20-10 14-16,-11-11-21 15,20-16 0-15,8-17-6 16,9-12 14-16,0-6-12 16,0 0-2-16,8 14 0 15,-16 20-3-15,-17 23 7 16,-30 25-4-16,0 15 0 15,-8 10 4-15,0 0-19 16,0 0 15-16,0 27-9 0,-16 12-6 16,-22 9 14-16,13 9 1 15,-13 7 0-15,13 8 7 16,-13 8-13-16,-8 2 6 16,12-3 0-16,5-13-5 15,12-17 10-15,0-15-5 16,17-15 0-16,0-14 8 15,0-5-8-15,0 0 0 16,0 0 0-16,0 0 18 16,0-24-15-16,9-13-2 15,8-16 2-15,12-14 7 16,-4-14-1-16,4-6-9 0,-3-10 2 16,-10 4-9-16,5 7 11 15,-12 14-4-15,-9 27 0 16,0 18 7-16,0 21-13 15,0 6 6-15,0 6-21 16,-9 39 17-16,-20 14-7 16,4 8 11-16,4 2-3 15,4-2 12-15,0 0-9 16,9-3 0-16,-5 0-22 16,5-8-11-16,-9-2-67 15,9-8-47-15,-9-12-89 16,4-10-231-16</inkml:trace>
  <inkml:trace contextRef="#ctx0" brushRef="#br1" timeOffset="185245">5472 2225 388 0,'0'0'243'0,"0"0"-62"15,0 0-52-15,0 0-11 16,0 0-11-16,0 0-31 15,46-116 15-15,-46 113-42 16,0 3-2-16,0 0 1 0,0 0-44 16,0 0 0-16,8 30-4 15,9 9 10-15,4 11-4 16,4 5-6-16,4 15 0 16,5 11 19-16,-5 3-12 15,5 5 5-15,4-9-3 16,-13-11 3-16,4-15-4 15,9-17-8-15,-21-13 0 16,-9-14 7-16,-8-7 0 16,9-3 10-16,-9 0 39 15,0-10-8-15,0-17 20 16,0-10-44-16,0-14-13 0,-9-5 20 16,-16-11-26-16,-21-10-1 15,-9-1-4-15,1 1 13 16,-1-1-15-16,-8 16 2 15,17 9 0-15,8 16-2 16,5 17 5-16,24 10-3 16,9 10 0-16,0 0 7 15,0 0-21-15,0 0 14 16,0 8-11-16,0 18-3 16,26 21 8-16,11 6 6 15,-11 14-2-15,11 7 10 16,-3 4-10-16,12-1 2 15,-8-7 0-15,8-13-7 0,-12-15 7 16,3-10 0-16,-20-13-1 16,-9-11 12-16,5-8-11 15,-13 0 0 1,0 0 1-16,0 0 15 0,0-21-13 16,-13-14-3-16,-12-8 2 15,-4-14 12-15,4-5-13 16,-13-7-1-16,13 0 2 15,-5 3-6-15,14 1 4 16,7 12 0-16,1 12-1 16,-1 15 9-16,9 15-8 15,-12 5 0-15,12 6-12 0,0 0 5 16,0 30-13 0,0 21 20-16,29 11-13 0,9 10 16 15,-4 2-3-15,3-4 0 16,-3-9 2-16,-13-15-12 15,4-11 10-15,-4-13 0 16,-21-15-7-16,0-7 17 16,0 0-10-16,0 0 9 15,0-16-5-15,0-26 10 16,0-20-14-16,-13-11 0 16,-3-6 2-16,-1-4 3 15,-4 3-5-15,13-1 0 16,-9 9 8-16,8 16-13 15,1 16 5-15,8 21 0 16,0 16-16-16,-13 3 14 0,13 6-3 16,0 39-1-16,0 24-1 15,0 20-3-15,0 7 10 16,30 1 0-16,16-4-9 16,0-10 16-16,-4-19-7 15,4-18 0-15,-8-25 9 16,-13-10-15-16,-17-11 6 15,13 0 0-15,-12-17 13 16,-1-17-6-16,9-15-7 16,-17-6 0-16,0-10 12 15,0-1-16-15,-8 1 4 16,-18 12 0-16,-3 10-7 0,4 19 5 16,17 13-25-16,-13 11-19 15,12 0-63-15,1 13-3 16,-9 22-80-16,-12 14-78 15,12-2-91-15</inkml:trace>
  <inkml:trace contextRef="#ctx0" brushRef="#br1" timeOffset="186970">1385 2919 349 0,'0'0'138'16,"0"0"-15"-16,0 0-11 15,0 0 3-15,0 0-21 16,243-38-36-16,-100 31 7 16,41 4-12-16,39 0-34 15,24 3 23-15,5-2-33 16,0 2-3-16,-26-3 23 15,-24 3-27-15,-51 0 20 0,-34 0-14 16,-33 5-1 0,-21 4 0-16,-17-1-7 0,-12-6 0 15,-13-2 17-15,-13 0-14 16,1 0 35-16,-9 0 23 16,0 0-28-16,-46-6 5 15,-34-9-38-15,-59-1 0 16,-49-1-6-16,-56 4 10 15,-20 5-4-15,-13 0 0 16,-4-1 11-16,16 2-10 16,22-1-1-16,33 3 0 15,59 2 2-15,34-2 5 16,54 5-7-16,33-3 8 16,22 3-1-16,8 0 1 0,0 0-8 15,8 0 0-15,47 0-10 16,37 8 14-16,68 0-4 15,58-5 4-15,71-3 9 16,64 0-13-16,29 0 0 16,-13 0 0-16,-25 0-10 15,-63-5 13-15,-84 2-3 16,-58 3 7-16,-76 0 1 16,-38 0 8-16,-17 0-1 15,-8-3-15-15,-16-2 30 16,-56-1-28-16,-37-2-1 15,-63 5-2-15,-38 3 10 16,-50 0-9-16,-29 0 0 0,-18 6 3 16,-12 10-8-16,22 3 5 15,36-1 0-15,52-4-1 16,53-4 7-16,77-1-6 16,41-4 0-16,21-2 5 15,17 4-14-15,25-1 9 16,68 2 0-16,62-2 0 15,50-6 13-15,60 0-12 16,33-6-1-16,29-12 0 16,-12-4-8-16,-26 3 8 0,-62 3 0 15,-64 5-1 1,-54 6 11-16,-67 3-10 0,-21 2 0 16,-21 0 9-16,-12-6 0 15,-51-2-5-15,-46 0 1 16,-59 2-6-16,-80 6 7 15,-50 0-6-15,-37 11 0 16,-26 16 11-16,17 8-13 16,46-1 2-16,63-1 0 15,101-12-13-15,71-4 17 16,63-7-4-16,17 1 0 16,108-8 12-16,77-3-10 15,58 0-2-15,38-17 0 16,21-12-9-16,-21 0 15 15,-30-1-6-15,-50 6 0 0,-54 3 10 16,-55 7-11-16,-46 4 1 16,-38 4 0-16,-25 3-7 15,0 3 7-15,0 0-13 16,-8 0-20-16,-34 0-52 16,4 0-27-16,9 6-82 15,12 7-135-15,17-2-155 16</inkml:trace>
  <inkml:trace contextRef="#ctx0" brushRef="#br1" timeOffset="188191">7301 2804 525 0,'0'0'231'0,"-281"-24"-24"16,218 19-89-16,34 2-28 16,29 3-27-16,0-5 5 15,29-3-42-15,26-3 1 16,33 0-7-16,21 3-19 15,25 1 21-15,21 4-8 16,26-3-14-16,20 4 32 16,13-4-30-16,-4 3 2 15,-5-1 8-15,-41 4-1 16,-46-3 3-16,-34 0 2 16,-43 3-14-16,-20 0 28 0,-21-3-26 15,0 3 4-15,0-2 23 16,-21-4-27-16,-58 3 19 15,-47 1-23-15,-55-3 6 16,-37 2-5-16,-17 0-1 16,-29 1 0-16,12 2-10 15,0 0 18-15,26 0-8 16,37 0 1-16,51 0 15 16,66 9-16-16,34 0 0 15,38-1 0-15,0 5-9 16,63-2 14-16,67 2-5 15,51-7 0-15,62-3 16 16,47-3-18-16,37 0 2 16,-4 0 0-16,-25-13 3 0,-50-1 3 15,-81 4-6-15,-57 1 0 16,-47 4 9-16,-34-1-9 16,-21 4 0-16,-8 2 3 15,0 0-2-15,-63 0 7 16,-54 0-8-16,-47 0 0 15,-41 11 11-15,-43 7-14 16,5 3 3-16,-1 1 0 16,1 2-13-16,16 3 16 15,1 0-3-15,16 0 0 16,30-2 11-16,54-5-17 0,54-9 6 16,56-4 0-16,16-1-11 15,88 0 5-15,75-6 6 16,89 0 0-16,59-14 17 15,28-19-19-15,-3-4 2 16,-38-3 0-16,-71 5-3 16,-64 6 9-16,-62 8-6 15,-55 7 0-15,-29 7 10 16,-17 4 9-16,0 0-19 16,-46-2 1-16,-42 2-2 15,-76 3 4-15,-84 0-3 16,-58 0 0-16,-63 18 3 0,-47 9-8 15,18 3 5 1,62 2 0-16,93-4-5 0,109-5 6 16,121-2-1-16,59 1 0 15,143-9 4-15,121-13-6 16,68 0 2-16,37-24 0 16,-8-14 9-16,-54-2-2 15,-80 3-7-15,-72 2 0 16,-83 11 7-16,-55 8-7 15,-47 8 0-15,-16 3 0 16,0 5-8-16,-71 0 2 16,-30 0-3-16,-54 29-40 15,-17 16-82-15,13 17-33 16,3 5-178-16,30 4-405 0</inkml:trace>
  <inkml:trace contextRef="#ctx0" brushRef="#br1" timeOffset="191170">4423 743 525 0,'0'0'308'16,"0"0"-181"-16,0 0-41 15,0 0-16-15,0 0-5 0,0 0-33 16,0 0 8 0,54-144-36-16,-29 138-1 0,13 6 4 15,0 0-6-15,-5 0-1 16,-3 16 0-16,-5 11 5 16,-4 5-12-16,-13 2 7 15,-8 7 0-15,0-1-5 16,-8 6 5-16,-38-4 0 15,0-2 0-15,8-4 10 16,4-12-11-16,13-9 1 16,21-7 0-16,0-5 1 15,0-3 1-15,0 0-2 0,13 0 2 16,29 0 10 0,12-16-7-16,22-5-5 0,-5-1 0 15,-8-5 1-15,0 3 0 16,-8 0-1-16,-18-2 13 15,-3 2-10-15,-26 2 37 16,5 3 0-16,-13 6-21 16,0 2 18-16,0 3-35 15,0 5 5-15,0 3-7 16,0 0 0-16,-21 0 0 16,13 19 0-16,-1 5 4 15,1 0-11-15,8 1 7 16,0-4 0-16,0 0-5 15,0-5 13-15,0-2-8 0,0-4 0 16,17-5 6-16,-9-5-6 16,0 0 0-16,22 0 0 15,-5 0 10-15,13-2-2 16,0-15-4-16,-5 5-4 16,-4 1 5-16,-3 5-10 15,-10 4 5-15,-3 2 0 16,12 0-10-16,-8 0 11 15,4 0-1-15,4 8 0 16,-8 3-36-16,4 1-7 16,-13 0-75-16,1 0-90 15,-9-3-90-15,0-9-273 16</inkml:trace>
  <inkml:trace contextRef="#ctx0" brushRef="#br1" timeOffset="191350">5518 809 390 0,'0'0'163'16,"0"0"-53"-16,0 0-6 15,0 0-60-15,0 0-27 16,0 0-12-16,243-34 2 16,-188 31-14-16,-9-2-16 15,-13-1-192-15,-12-5-268 16</inkml:trace>
  <inkml:trace contextRef="#ctx0" brushRef="#br1" timeOffset="191632">5996 571 238 0,'0'0'146'0,"0"0"-64"0,0 0-30 15,0 0 12-15,0 0-38 16,0 0 10-16,55 33 14 15,-55-7 0-15,-17 4-5 16,-4 2-26-16,4-3 0 16,0-2 16-16,17-8-32 15,0-1 9-15,0-7-7 16,0-3 5-16,17 1 0 0,21-9-2 16,16 0-7-16,18 0 7 15,-1 0-8-15,0-9-36 16,-3-10-74-16,-18-2-46 15,-4-11-35-15,0-11-134 16</inkml:trace>
  <inkml:trace contextRef="#ctx0" brushRef="#br1" timeOffset="192008">6458 206 87 0,'0'0'127'0,"-323"-96"-8"15,113 55 15-15,-17 6 73 16,-16 14-97-16,-13 16-46 15,21 5 7-15,0 10-24 16,21 41-24-16,4 27 22 0,21 23-37 16,26 22 3-16,37 11 0 15,33 8-3-15,47-4-1 16,21 4-7 0,25-8 3-16,63-8-1 0,71-17-2 15,68-26 0-15,50-27 9 16,54-24-1-16,38-25-2 15,8-7 0-15,-8-31 0 16,-33-31 9-16,-43-15 8 16,-58-19 67-16,-38-6 7 15,-63-12-47-15,-46-10-13 16,-54-1-20-16,-9-6-15 0,-101 10-4 16,-58 22-4-16,-43 30-7 15,-24 29 9-15,-18 35-48 16,-20 5-16-16,21 40-29 15,8 32-52-15,16 19-32 16,39 16-183-16</inkml:trace>
  <inkml:trace contextRef="#ctx0" brushRef="#br1" timeOffset="192368">3390 1379 470 0,'0'0'229'16,"0"0"-91"-16,0 0 2 15,0 0-48-15,0 0-5 16,0 0-14-16,63-112-47 15,-63 112-26-15,-16 21 1 16,-39 20-1-16,-8 9 32 16,0 4-32-16,0-1 26 15,-8-2 0-15,16-3-23 0,9-5 24 16,17-8-27-16,4-3 0 16,25-6-1-16,0-4 1 15,0-1-16-15,25-5-75 16,50-5-86-16,34-7-81 15,34-4-405-15</inkml:trace>
  <inkml:trace contextRef="#ctx0" brushRef="#br1" timeOffset="192733">6810 1366 769 0,'0'0'155'0,"0"0"-59"16,0 0-12-16,0 0 2 15,0 0-37-15,0 0-47 16,-54-5 9-16,83 53 32 15,25 7-17-15,18 10 20 16,8-1-27-16,12-5 2 16,-12-6-9-16,3-13-5 15,-28-7-1-15,-13-12-6 16,-13-11 4-16,-20-4-8 0,-9-3 4 16,0-3-45-16,-38 0-46 15,-25 0-118-15,-17-6-128 16</inkml:trace>
  <inkml:trace contextRef="#ctx0" brushRef="#br1" timeOffset="241603">17115 2973 545 0,'0'0'94'0,"0"0"-15"16</inkml:trace>
  <inkml:trace contextRef="#ctx0" brushRef="#br1" timeOffset="244485">16171 2342 580 0,'0'0'183'0,"0"0"-57"16,0 0-34-16,0 0-25 16,0 0 22-16,0 0-58 15,-197-131-29-15,71 131 11 16,-29 0-12-16,0 7-1 16,-5 25 0-16,22 12 10 15,20 9-16-15,22 14 6 0,20 17 0 16,34 13-6-1,21 10 9-15,21 3-3 16,55-3 0-16,46 0 9 0,24 3-12 16,22 10 3-16,-12 8 0 15,7 11-6-15,-3 9 6 16,-13 4 0-16,-9 6-1 16,-16 4 10-16,-30 7-9 15,-25 13 0-15,-46 19 3 16,-8 13 12-16,-84 2-14 15,-26-10 7-15,-16-22-1 16,-5-29 2-16,13-21-4 16,26-24-5-16,12-24 3 15,25-15-4-15,17-17 1 16,16-9 0-16,30-2-1 0,0 0 12 16,0 2-11-16,38 6 0 15,17 8 0-15,16 13-5 16,4 13 5-16,5 23 0 15,0 28-3-15,-5 26 13 16,-3 29-10-16,-9 23 0 16,-17 13 4-16,-13 22 0 15,-12 15-1-15,-21 20 9 16,0 21 26-16,0 23-28 16,-12 20 22-16,-5 16-4 15,9-6-11-15,8-8 33 16,16 1-20-16,47 12 14 0,21 14-11 15,25 3-28-15,26-17 20 16,45-32-14 0,38-31-4-16,26-32 12 0,7-25-14 15,5-21 5-15,-29-27-4 16,-30-35-5-16,-33-39 3 16,-38-44-4-16,-34-29-10 15,-29-26-46-15,-30-22-59 16,-3-29-83-16,-30-60-203 15</inkml:trace>
  <inkml:trace contextRef="#ctx0" brushRef="#br1" timeOffset="305547">5165 2566 104 0,'0'0'114'0,"0"0"-31"16,0 0-14-16,0 0-4 15,0 0-24-15,0 0 8 0,0 0-19 16,9-43-30 0,-9 43 14-16,0 0-14 0,0 0 0 15,0 0 3-15,0 0 4 16,0 0-5-16,0 0-1 15,0 0 7-15,0 0-3 16,0 0-5-16,0 0 0 16,0 0 2-16,0 0 2 15,0 0-4-15,8 0 0 16,-8 3 10-16,0-3-7 16,0 0-3-16,0 0 0 15,0 0 14-15,0 3-10 0,0-3 41 16,0 0-5-16,0 0-31 15,0 3 3-15,0 10-12 16,0 3 0-16,0 11-11 16,0 0 15-16,0 1-4 15,0 1 0-15,8 4 9 16,22-3-9-16,-5 2 0 16,13-4 0-16,8-11 4 15,-4 2 2-15,12-11-6 16,-7-3 3-16,7-5 5 15,-8 0 0-15,-12 0-4 16,-5 0-1-16,-12-16 37 16,4-5 0-16,-21-8-13 0,0 1-3 15,0-3-19 1,-13-4 28-16,-12 6-26 0,-4 7-6 16,4 4-1-16,0 8 0 15,4 6 0-15,-5 4 0 16,-3 0 1-16,4 0-6 15,-13 0 5-15,13 16 0 16,-4 6-7-16,12 4 7 16,8 7-25-16,9 1-96 15,0 3-59-15,0 1-72 16</inkml:trace>
  <inkml:trace contextRef="#ctx0" brushRef="#br1" timeOffset="306803">5165 4071 68 0,'0'0'302'0,"0"0"-223"0,0 0 17 16,0 0-27-16,0 0-10 16,0 0-20-16,-37 0-36 15,66-2 12-15,13 2-7 16,12 0-6-16,-7 0 14 15,-10 0-14-15,-11 13 13 16,3 6-12-16,-29 2 4 16,0 3-2-16,0 3-5 15,-21 6 0-15,-21-4 21 16,-13 0-20-16,1-5 13 16,8-5 1-16,21-6-11 15,12-7 6-15,13 1-10 16,0-4 0-16,0 3 8 15,46-1-8-15,25-5 27 0,30 0-2 16,17 0-21-16,7 0 6 16,22 0-10-16,-21 0-47 15,0 0-164-15,-8 0-301 16</inkml:trace>
  <inkml:trace contextRef="#ctx0" brushRef="#br1" timeOffset="307201">11052 4857 116 0,'0'0'183'16,"0"0"-180"-16,0 0-3 16,0 0-120-16</inkml:trace>
  <inkml:trace contextRef="#ctx0" brushRef="#br1" timeOffset="309529">5455 6368 540 0,'0'0'146'15,"0"0"-38"-15,0 0 3 16,0 0-3-16,0 0-42 16,0 0 19-16,33-91-38 15,-33 88-15-15,0 3-1 16,0 0-31-16,0 6 0 16,-25 21-1-16,0 10 11 0,-13 3-3 15,9 6-7 1,21-1 1-16,-9 3-1 0,17-3 2 15,0 1-2-15,0 0 0 16,17-6 10-16,20-11-10 16,9-7 0-16,-4-14 0 15,13-8 11-15,-1 0-8 16,-7-6 2-16,-10-18 23 16,-11-4-7-16,-26-3 38 15,0-6-30-15,0 2-18 16,-26 8 3-16,-28 9-14 15,-17 4 0-15,3 14-6 16,-3 0-12-16,8 12-55 16,17 22-158-16,38 3-211 15</inkml:trace>
  <inkml:trace contextRef="#ctx0" brushRef="#br1" timeOffset="314292">5409 7735 289 0,'0'0'251'16,"0"0"-195"-16,0 0 13 0,0 0 39 15,0 0-31-15,0 0-12 16,0 0 16-16,0-62-45 16,0 56 8-16,0 2-8 15,0 0-26-15,0-1 23 16,0 3-27-16,0-4-5 16,-17 2 10-16,8-5-6 15,-20 6-5-15,-9-2 0 16,5 5 3-16,-5 0-12 15,4 0 9-15,13 0 0 16,5 0-9-16,7 3 10 16,9 11-1-16,0 3 0 15,0 2 3-15,0 4-9 0,17 5 6 16,0 4 0 0,21 1-12-16,8-2 11 0,8 1 1 15,-8 0 0 1,-4 4 4-16,5-7-11 0,-18 0 7 15,-12-2 0-15,-9-1-6 16,-8 1 6-16,0-5 0 16,-8-3 0-16,-30-1 9 15,-17-7-9-15,-7-5 0 16,-1-6 0-16,0 0 6 16,0-4 3-16,25-16-9 15,13-8 6-15,25-3 0 0,0-3 3 16,0 3-9-16,38-1 0 15,12 0-9-15,17 3 8 16,-4 3-9-16,-9 2-65 16,-12 1-86-16,13 7-64 15,-26 3-215-15</inkml:trace>
  <inkml:trace contextRef="#ctx0" brushRef="#br1" timeOffset="334647">5535 5051 80 0,'0'0'86'0,"0"0"56"16,0 0-27-16,0 0-31 15,0 0 13-15,0 0-22 16,-97-69 15-16,97 66-9 16,0 3-42-16,0 0 17 15,0 0-45-15,0 0-8 16,0 0-3-16,-13 0 5 15,13 10-5-15,-25 16 0 16,8 10 15-16,-20 4-12 16,-1-3-3-16,13 0 0 0,8 2-5 15,-4-8 8 1,13-1-3-16,-1 2 0 0,1-8 15 16,8-3-16-16,0-5 1 15,0-5 0-15,0-3-11 16,17-3 13-16,20-5-2 15,18 0 0-15,8 0 20 16,0 0-20-16,0-13 0 16,-9-6 0-16,-8 3-3 15,-12-2 5-15,-5 1-2 16,-12 4 0-16,-8-2 16 16,-1-2-16-16,-8 4 0 15,0 0 1-15,0-1-3 0,0 0 4 16,0 4-2-1,0-1 0-15,0 0 16 0,-8 4-16 16,-1 1 0-16,9 3 0 16,0 3-4-16,-8 0 4 15,-1 0 0-15,1 19-4 16,-13 10 10-16,4 6-8 16,0 5 2-16,17 3 0 15,0 5-5-15,0 0 5 16,0 3 0-16,0 5-1 15,0 3 13-15,0 0-24 16,0-3-56-16,-12-7-170 0,12-10-139 16</inkml:trace>
  <inkml:trace contextRef="#ctx0" brushRef="#br1" timeOffset="338457">5065 8852 225 0,'0'0'202'0,"0"0"-28"0,0 0-35 15,0 0-17-15,0 0-3 16,0 0-27-16,0-99 23 16,0 95-57-16,0 4-13 15,0 0 3-15,0 0-44 16,-9 12 8-16,-8 21-7 15,-4 4 4-15,13 4 1 16,0 0-10-16,8 2 0 16,0 3 5-16,0-2 9 15,16-3-14-15,5-3 0 0,-12-6-70 16,8-5-41-16,-9-9-90 16,30-4-61-16,-13-12-78 15</inkml:trace>
  <inkml:trace contextRef="#ctx0" brushRef="#br1" timeOffset="338840">5329 9015 346 0,'0'0'186'0,"0"0"-46"16,0 0-44-16,0 0 0 15,0 0-40-15,0 0-9 16,-29-75-46-16,29 75 12 0,0 16-16 15,0 16 3-15,0 2 0 16,0 0-4-16,16-3 11 16,5-5-7-16,5-4 0 15,-6-11 11-15,-3-5-9 16,8-6-2-16,5 0 3 16,3-24 64-16,-3-11-25 15,8-8 28-15,-30-5-1 16,0 2-37-16,-8-5 26 15,0 9-38-15,-16 4-20 16,-22 12 13-16,-8 7-9 16,-9 11-4-16,-8 8 0 0,9 0 6 15,-1 0-22-15,21 24 16 16,13 8-79-16,21 6-27 16,0-1-102-16,9-5-72 15,45-13-267-15</inkml:trace>
  <inkml:trace contextRef="#ctx0" brushRef="#br1" timeOffset="339274">5488 8525 318 0,'0'0'149'15,"0"0"-35"-15,-251-120-15 0,150 105 5 16,13 9-49-1,-5 6-14-15,5 11 4 0,-4 37-42 16,4 19 8-16,-4 13 2 16,20 19-2-16,9 13 4 15,9 16-15-15,16 9 0 16,30 2 12-16,8-11-6 16,8-21-6-16,63-19 5 15,38-21 4-15,9-24 7 16,37-24-11-16,17-19 4 15,9-8 65-15,-1-46-28 16,-8-15 26-16,-17-17 5 16,-29-7-44-16,-17-14 31 0,-29-8-30 15,-34-8-21-15,-37 2 21 16,-9 12-26-16,-63 15-7 16,-55 22-1-16,-45 22 14 15,-35 23-22-15,-20 19 8 16,0 8-10-16,38 13 1 15,54 33-59-15,33 17-42 16,39 15-56-16,12 5-131 16,12 5-307-16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1:38.56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1142 863 505 0,'0'0'192'0,"0"0"-61"15,0 0-6-15,0 0-24 16,0 0-30-16,0 0 8 16,-55-54-33-16,55 51-13 15,0 3 12-15,0 0-42 0,0 0 5 16,0 0-8-16,0 0 12 16,0 0-19-16,0-2 7 15,0 2 0-15,0 0 5 16,0 0 6-16,0 0-8 15,0 0 9-15,0 0-5 16,0 0 7-16,0 0-14 16,0 0 0-16,0 0 4 15,0-2 8-15,0 2-12 16,0 0 0-16,0 0 8 16,0 0-12-16,0 0 4 15,0 0 0-15,0 0-7 16,0 0 13-16,0 0-6 0,0 0 0 15,0 0-18-15,0 0 10 16,0 0-82-16,0 13-62 16,0 2-93-16,0-1-138 15</inkml:trace>
  <inkml:trace contextRef="#ctx0" brushRef="#br0" timeOffset="65132">0 609 717 0,'0'0'185'0,"0"0"-36"0,0 0-13 15,0 0-54-15,0 0-10 16,0 0-20-16,227-145-40 16,-164 135 18-16,13 10-27 15,-22 0 1-15,9 0-6 16,-29 24 3-16,3 14-1 16,-20 10 0-16,-17 11 5 15,0 7-9-15,-71 12 4 16,-30 11 0-16,-8 2 5 15,13-12 2-15,20-20-7 16,34-19 0-16,29-22 6 16,13-7-14-16,0-8 8 15,55-3 0-15,46 0 0 16,25-24 6-16,29-21-3 16,8-9 2-16,-11-2 0 0,-6 2 24 15,-37 3-5 1,-20 11-7-16,-35 9 22 0,-16 12-28 15,-30 5 17-15,-8 9 11 16,0-3-26-16,0 6 22 16,-8 2-33-16,-21 0 6 15,3 0-16-15,-3 13 2 16,12 16 6-16,17 16 0 16,0 1 6-16,0 10-7 15,38 0 1-15,8-5 0 16,17-4-2-16,8-8 2 15,9-13 0-15,4-10 0 0,-13-10-5 16,9-6 2-16,-17 0-33 16,-17-3-46-16,-8-31-6 15,-30-10-99-15,-8-6-189 16</inkml:trace>
  <inkml:trace contextRef="#ctx0" brushRef="#br0" timeOffset="65522">1385 248 355 0,'0'0'344'16,"0"0"-181"0,0 0-12-16,0 0-30 0,0 0-61 15,0 0-39-15,-54-67-21 16,37 91 0-16,8 0 6 15,-12 1 2-15,13-7-4 16,8 1-2-16,0-7 2 16,0-3 13-16,46-4 19 15,9-5 36-15,8 0 3 16,-9 0-32-16,1-24 17 16,-17-5-8-16,-13-6-25 15,-17-8 27-15,-8 1-27 16,0-3-11-16,-25 7 13 0,-21 9-25 15,-9 10 4 1,-8 11-8-16,0 8-1 0,-8 0-11 16,-13 21 0-16,4 19-67 15,9 11-13-15,4 5-98 16,17 5-151-16,20 7-548 16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2:46.87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180 48 649 0,'0'0'204'15,"0"0"-39"-15,0 0-12 16,0 0-22-16,0 0-63 0,0 0-29 15,-8 40-1 1,8 16-14-16,29 16 34 0,13 6-18 16,13 7-26-16,8 2 16 15,0-8-23-15,4-4-7 16,-17-10 16-16,-4-17-12 16,0-11-1-16,-29-15-3 15,4-12 6-15,-21-8-4 16,0-2-2-16,0 0 0 15,0 0 27-15,0-24 9 16,-46-19 3-16,-38-23-23 16,-4-12-15-16,-4-8 18 15,4-1-19-15,16 1 0 16,18 3 4-16,8 11 2 0,8 10-6 16,13 12 0-1,16 17 9-15,-12 12-11 0,13 10 2 16,8 9 0-16,0 2-8 15,0 0 7-15,0 0 1 16,0 21-4-16,8 19-12 16,38 22 7-16,1 10 9 15,7 10 0-15,1 10-4 16,-1 1 9-16,1-5-5 16,-22-5 0-16,13-10 4 15,-8-16-4-15,-21-16 0 16,0-14 0-16,-9-11-3 15,5-9 8-15,-13-7-5 16,0 0 0-16,0 0 7 16,0 0 10-16,0-28-2 0,-30-15 1 15,-7-16-2-15,-5-18-9 16,-13-11-3-16,1-14-2 16,-1-5 8-16,-8 8-10 15,9 17 2-15,16 28 0 16,13 22-4-16,16 24 6 15,9 8-4-15,0 0 1 16,0 34-25-16,0 20 23 16,17 16 0-16,29 2 2 15,-12 0-6-15,20-2-18 0,1-7-33 16,8-4-30 0,0-12-19-16,0-11-21 0,12-12-107 15,-12-8-97-15,-29-8-482 16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2:47.78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0 237 499 0,'0'0'311'16,"0"0"-167"-16,0 0 38 15,0 0-25-15,0 0-49 16,0 0-17-16,0 7-43 15,17-17 7-15,13-22-28 16,-5-3-24-16,21-2 27 0,0 2-24 16,-4 3-4-16,-4 5 13 15,-13 8-7-15,-4 9-7 16,-13 3 2-16,-8 7 3 16,0 0-3-16,0 0-3 15,0 20-6-15,0 23-4 16,0 18 15-16,0 11-5 15,0 9 0-15,0-1 9 16,0-3-11-16,0-8 2 16,0-9 0-16,9-10-3 15,-1-12 10-15,0-11-7 0,-8-14 0 16,0-8 6 0,0-5-10-16,-25 0 4 0,-21 0 0 15,-17 0 14-15,0 0-7 16,17-7-7-16,21-4 1 15,4 3 8-15,21-1-5 16,0 7-4-16,0 2-3 16,67-3-5-16,30-2 6 15,41 0 2-15,13-6 0 16,13-4 7-16,-9 1-7 16,-29-3 0-16,-9 10 0 15,-45 2-7-15,-26 5 4 16,-38 0-57-16,-8 0-51 0,0 5-69 15,-17 19-98 1,-20 2-327-16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2:50.83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66 804 715 0,'0'0'144'16,"0"0"0"-16,0 0 9 16,0 0-48-16,0 0-20 15,0 0-32-15,-54-16-7 16,54 10-5-16,0 5-26 15,0-11 12-15,0 1-15 16,8 3-4-16,17-2-4 16,13 4-4-16,-21 6 0 15,12 0-2-15,-12 0-5 0,8 16 6 16,-4 15 1-16,-4 3 0 16,-9 8-10-16,-8-1 10 15,0-2 0-15,0-4 0 16,0-13 11-1,0-12-11-15,0-10 0 0,0 0 4 16,0 0 10-16,0-5 6 16,0-22 24-16,9-10-11 15,12-8-32-15,12-5 11 16,5 6-12-16,8 5 8 16,0 8-8-16,-12 7 0 15,-5 19 0-15,-12 5-7 16,0 0 1-16,12 2 5 15,-4 25-1-15,-8 8-8 16,4 8 4-16,-12-8 0 0,-1 2-32 16,0-2-17-16,13-9-75 15,-4-4-94-15,17-17-125 16,3-5-219-16</inkml:trace>
  <inkml:trace contextRef="#ctx0" brushRef="#br0" timeOffset="169">880 836 535 0,'0'0'183'0,"0"0"-4"16,0 0-31-16,0 0-23 16,0 0-18-16,0 0-49 0,17-67-17 15,8 65-41 1,21-4 1-16,17 3-5 0,9-2-38 16,3 2-120-16,5-7-76 15,4 1-186-15</inkml:trace>
  <inkml:trace contextRef="#ctx0" brushRef="#br0" timeOffset="421">1619 434 507 0,'0'0'237'16,"0"0"-45"-16,0 0 18 0,0 0-38 15,0 0-79-15,0 0-10 16,-72-77-22-16,72 77-48 15,0 3 13-15,0 26-26 0,0 16 6 16,0 9 26 0,17 5-28-16,4 3 9 0,-4-4-8 15,0-6 4-15,4-4-5 16,-13-9-4-16,1-6-23 16,-9-8-25-16,0-2-80 15,0-10-87-15,16-2-176 16,5-11-447-16</inkml:trace>
  <inkml:trace contextRef="#ctx0" brushRef="#br0" timeOffset="582">1938 729 476 0,'0'0'287'0,"0"0"-118"0,0 0 18 16,0 0-51-16,0 0-75 15,0 0-41-15,180-56-13 16,-109 56-14-16,1 0-13 15,-5 0-182-15,-17 5-203 16</inkml:trace>
  <inkml:trace contextRef="#ctx0" brushRef="#br0" timeOffset="916">2533 796 574 0,'0'0'364'15,"0"0"-166"-15,0 0-1 16,0 0-101-16,0 0-26 0,0-136-26 16,0 112-28-16,9 0 19 15,12-4-10-15,-13 10-15 16,-8-5 17-16,0 11-26 16,0 7 7-16,0 5-2 15,0 0-3-15,0 0-6 16,0 0-3-16,0 17-4 15,0 11 4-15,0 4 6 16,0 1 0-16,0-5-4 16,9 5 12-16,24-9-8 15,5-2 0-15,17-12-10 16,7-5 4-16,-7-5-40 0,0 0-22 16,-9-8-21-16,-13-16-73 15,-12-16-85-15,-12-3-100 16</inkml:trace>
  <inkml:trace contextRef="#ctx0" brushRef="#br0" timeOffset="1266">2550 96 213 0,'0'0'352'0,"0"0"-190"16,0 0 8-16,0 0-37 15,0 0-36-15,0 0-51 16,-33-46-32-16,33 64 13 15,0 15 5-15,0-1-11 0,0-2 13 16,0-2-30-16,0-6 21 16,16-6-1-16,-7-5-19 15,20-8 33-15,-4-3-10 16,5 0 7-16,-5 0 35 16,13-17-26-16,-22-10 0 15,-7-5 1-15,-9 1-30 16,0-2 16-16,0 4-28 15,0 2 1-15,-25 6-7 16,-5 5 3-16,5 10-3 16,-4 6-1-16,4 0-49 15,-13 25 0-15,13 20-45 0,-13 11-39 16,4 5-72-16,-12 4-287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0:52.4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0 164 529 0,'0'0'578'0,"0"0"-474"16,0 0 1-16,0 0-15 15,0 0-56-15,0 0 7 16,226-12-30-16,-146 12-7 16,-13 0 1-16,0-2-5 15,-32 2-8-15,-13 0-80 16,-22-3-118-16,0 0-74 16,-8-3-169-16</inkml:trace>
  <inkml:trace contextRef="#ctx0" brushRef="#br0" timeOffset="151">226 0 646 0,'0'0'166'0,"0"0"30"16,0 0-36-16,0 0-60 15,0 0-34-15,0 0-51 16,-26 45 19-16,26 6-24 16,0 5-8-16,40 1 1 15,-5 3-3-15,14-7-18 16,0-4-155-16,0-10-243 15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2:49.0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349 498 350 0,'0'0'217'16,"0"0"-55"-16,0 0-8 15,164-166 3-15,-126 113-34 0,0 6-34 16,-22-5-7-16,-7 9-19 16,-9 6-10-16,-9 7-15 15,-28-1-17-15,-18 9 5 16,-8 11-26-16,-8 11 6 15,-9 0-12-15,-4 19 6 16,4 26 0-16,17 9-4 16,9-1 5-16,46 9-2 15,8 2 1-15,25-2-11 16,54-1 6-16,14 0-2 16,7-2-1-16,-11-8 7 15,-18-8-9-15,-4-6 8 16,-33-13 2-16,-13-5 0 15,-21-8-6-15,0-6 6 16,0 8-4-16,-47-5 2 0,-36 6-21 16,-27-4-19-16,14-1-13 15,12-7-13-15,50-2 12 16,26 0-23-16,8 0 32 16,63-32-8-16,17-10-35 15,20-12 76-15,-11 1 9 16,-27-1 10-16,-7 3 9 15,-17 11 52-15,0 6 27 16,-22 12 25-16,1 9-50 16,-8 7-2-16,3 6-20 0,-4 0-40 15,9 19 8 1,0 24-11-16,12 21 11 0,-3 7 5 16,-5 7-16-16,-5 0 12 15,-7-8-3-15,-1-4-12 16,1-11 20-16,-9-10-20 15,0-14 1-15,0-12 3 16,0-8 3-16,0-11-7 16,0 0 13-16,0 0 10 15,0-35 50-15,-17-19-51 16,0-18-18-16,-4-24 5 16,13-11-1-16,8-11-8 15,-9 6 0-15,1 14 4 16,8 20-5-16,0 27 1 15,0 22 0-15,8 18-7 0,9 8 1 16,12 3-2-16,5 0 1 16,12 27-9-16,-8 13 13 15,0 6-8-15,-22 7-4 16,-7 1 14-16,-9 2-35 16,0-3 8-16,-38-7-16 15,4-3-53-15,5-14-9 16,12-11-69-16,9-1-63 15,8-10-27-15,0-7-206 16</inkml:trace>
  <inkml:trace contextRef="#ctx0" brushRef="#br0" timeOffset="928">1184 541 228 0,'0'0'188'16,"0"0"6"-16,0 0-32 0,0 0-32 15,0 0 26-15,0 0-40 16,135-153-7-16,-135 132-19 15,0 3-42-15,-9 1-2 16,-28 0-12-16,-5 10-29 16,-5 7 4-16,-7 0-9 15,-1 0-2-15,9 24-2 16,13 14 0-16,20 7 4 16,13 3 0-16,13-10-5 15,50-6-2-15,-1-11 4 16,10-12 2-16,-9-9-2 15,-9 0 6-15,-16-11 0 16,-13-19 4-16,-8 1-7 0,4-11 12 16,-21 2-6-16,0 1 3 15,0 8 10-15,0 12-13 16,-8 7 3-16,-13 7-9 16,12 3 0-16,1 0 0 15,8 27-7-15,0 15 5 16,0 12-4-16,17-3 8 15,20-9-2-15,-3-4 0 16,4-14 5-16,0-9-5 16,-5-9 0-16,13-6 0 15,9-6 9-15,-1-25-8 16,1-9 3-16,-1-6 0 0,1-2 1 16,-30 11 1-16,5 0-6 15,-14 20 4-15,-16 10 2 16,9 7-6-16,-9 0-1 15,8 0-2-15,0 16-11 16,13 16 14-16,-4 5 0 16,0 0 3-16,4-10-8 15,-13-6 5-15,9-10 0 16,-8-8-5-16,-9-3 13 16,12 0-8-16,-12-5 0 15,0-25 10-15,0-5-9 16,0 0-1-16,-21 4 0 15,-12 1 3-15,3 14 1 0,-8 8-4 16,13 8 0-16,0 3-14 16,-4 37 10-16,12 19 3 15,9 7 1-15,8 4-9 16,0-11 10-16,42-16-1 16,12-11 0-16,9-16 1 15,13-16-4-15,12 0 3 16,-4-11 0-16,4-30 1 15,-17-9 6-15,5-3-7 16,-22-6 4-16,-12-8 3 16,-21 5 4-16,-21 6-11 15,0 8 1-15,-8 19 6 0,-39 6-5 16,1 23-2-16,0 0 0 16,21 10-9-16,-4 38 3 15,20 11 6-15,9 10 0 16,0 6-7-16,0-9 9 15,38-7-2-15,17-18 0 16,16-21-11-16,9-9 4 16,4-11-39-16,12 0-37 15,-4-13-22-15,-20-16-84 16,-1-1-142-16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2:53.0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0 204 593 0,'0'0'263'0,"0"0"-97"16,0 0 22-16,0 0-51 15,0 0-63-15,0 0 2 16,0-24-41-16,17 13-8 15,12-7 2-15,17-12-21 16,-4-10 6-16,4 5-1 16,-16 9-11-16,-14 15 17 15,-7 2-8-15,-9 9 7 0,0 0-7 16,0 0-11 0,0 0 0-16,0 0-4 0,0 17-8 15,0 23 3-15,0 20 9 16,0 11 0-16,0 12 1 15,0 5 7-15,0-5-8 16,0-5 0-16,0-12 1 16,0-12-4-16,0-19 3 15,8-17 0-15,-8-7 0 16,0-8 9-16,0-3-5 16,0 0-2-16,-25 0 3 15,-30 0 0-15,1 0-5 16,-1 0 0-16,26-6 4 15,12 4-3-15,17-4-2 16,0 6 1-16,30-5-17 0,49-8 14 16,39-9-3-16,37-4-16 15,17-4-21-15,8-5-59 16,-16 1-60-16,-4-4-180 16,-5-2-352-16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2:54.0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117 120 927 0,'0'0'282'16,"0"0"-130"-16,0 0-26 0,0 0-41 16,0 0-41-1,0 0-12-15,0-85-14 0,0 85-15 16,13 37-3-16,-13 33 5 16,8 32-5-16,-8 17 27 15,0 18-15-15,0 7 11 16,0 3-4-16,0-13-16 15,-8-17 18-15,8-34-21 16,0-29 1-16,-13-25 7 16,13-23-4-16,0-6-1 15,0 0 21-15,0-35 29 16,-8-43 1-16,-1-28-49 16,1-26-1-16,-9-16 2 15,-4 10-1-15,13 2-3 16,-9 18-2-16,9 22 4 0,-1 29-3 15,9 22-1-15,0 21 0 16,-12 13-6-16,12 8 8 16,0 3-4-16,0 0-1 15,0 24-21-15,0 35 14 16,0 37 10-16,0 25 0 16,0 15-6-16,0 0 9 15,0 1-3-15,0-12 0 16,0-12 3-16,0-30-5 15,0-27 2-15,0-22 0 16,0-20-2-16,0-11 5 16,0-3-3-16,0 0 14 15,0-27-10-15,0-40 17 16,21-35-21-16,12-29 4 0,13-15-9 16,9-10 7-16,-9 1-2 15,0 10 0-15,-12 23 1 16,-13 36-1-16,-13 33 0 15,-8 34-6-15,0 14 2 16,0 5-31-16,0 8-33 16,-29 39-34-16,-5 29 14 15,-4 25-34-15,1 6-59 16,28 6-162-16,9 1-279 16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9:26.2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38 55 230 0,'0'0'230'0,"0"0"-93"16,0 0-7-16,0 0-37 15,0 0-21-15,0 0-61 16,0-55-3-16,43 55 1 16,-5 0-2-16,-7 16-5 15,6 6-1-15,-12 7 7 16,-7-1 2-16,-5 3-7 15,-13 4-2-15,0 6 13 16,-13-2-7-16,-42 4 37 16,-26 1-13-16,25-9-25 15,19-10 11-15,37-6-17 16,0-12 2-16,0-2 1 16,12-5 5-16,69 0-3 0,37 0 15 15,18-24-15 1,1 0-4-16,-32 13-1 0,-36 6-155 15,-44 5-168-15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9:26.8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311 67 435 0,'0'0'146'0,"0"0"-37"16,0 0 38-16,0 0-54 16,0 0-33-16,0 0-20 15,80-44-32-15,-42 37 30 16,18-1-16-16,-7 4 0 0,-5 4-7 16,-7 0-11-16,-12 0 3 15,6 25-7-15,-31 5-10 16,0 1 8-16,0 10 0 15,-68-5 2-15,-1 3 4 16,-11-4 3-16,-1-3-5 16,19-1-2-16,-7-15 0 15,45-4 1-15,5-8-1 16,19-4 0-16,0 0 3 16,0 0 4-16,0 0-8 15,56 0 1-15,12 0 0 16,0 0 6-16,-5 0-6 15,-20 8 0-15,7 12 0 0,-19 4 3 16,6 7-5 0,-25 1 2-16,1 0 0 0,-13 7-10 15,0-3 7-15,-13 4 3 16,-36-10-3-16,-44-5 12 16,-1-6-8-16,-17-11-1 15,18-8-18-15,12 0-29 16,13 0-92-16,30 0-99 15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9:27.6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115 44 404 0,'0'0'163'0,"0"0"-24"16,0 0-20-16,0 0-31 0,0 0-17 16,0 0-10-16,-31-42-47 15,6 42-8-15,0 32 1 16,-6 4 3-16,31 7-10 15,0 1 2-15,0-1 7 16,0-7-6-16,0-9-2 16,31-7-1-16,6-12 24 15,19-3-24-15,-18-5 25 16,17 0 11-16,1-13-4 16,-18-15 22-16,-1-7-32 15,-6-1 19-15,-6 4 14 16,-13 1-28-16,-12 12 12 15,0 6 0-15,0 6-31 16,0 7 19-16,0 0-27 16,0 0 0-16,0 12-11 0,0 27 3 15,0 20 8-15,0 10 0 16,0 5 10-16,12 1-18 16,7 4 8-16,-6 0-11 15,-13 1-45-15,0-2-142 16,0-11-228-16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9:28.13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226 238 744 0,'0'0'120'16,"0"0"43"-16,0 0-48 16,0 0-22-16,0 0-7 15,0 0-54-15,12-71-2 16,-12 71-14-16,0 0-10 15,0 0 5-15,0 0-11 16,0 0 1-16,0 0 1 0,0 0 0 16,0 3-2-16,31 26 0 15,-18 7 10-15,11-5-6 16,7 1-4-16,7-1 0 16,-1 4-2-16,6 1 7 15,13-1-5-15,-18 2 0 16,-1 5 8-16,-6-6-10 15,-6 3 2-15,-13 6 0 16,-12-10-8-16,0 9 13 16,0-9-5-16,0-3 0 15,-37-12 9-15,-31-9-8 16,-13-6-1-16,-12-5 1 0,-13 0-6 16,13-8-22-16,12-20-47 15,13-8-63-15,43-11-86 16,25-21-68-16,0-11-284 15</inkml:trace>
  <inkml:trace contextRef="#ctx0" brushRef="#br0" timeOffset="73">226 238 473 0</inkml:trace>
  <inkml:trace contextRef="#ctx0" brushRef="#br0" timeOffset="143">226 238 473 0,'186'-124'292'0,"-130"101"-213"0,12 4 71 0,13-2-30 16,12 14-57-16,-12-1-63 15,-1 8-5-15,-55 0-9 16,-25 20-384-16</inkml:trace>
  <inkml:trace contextRef="#ctx0" brushRef="#br0" timeOffset="6431">1163 915 602 0,'0'0'220'16,"0"0"-122"-16,0 0 48 15,0 0-31-15,0 0-39 16,0 0-30-16,0 0-1 0,93-143 11 16,-80 111-25-16,-13 0 11 15,0 1-17-15,0 4-9 16,0-5 18-16,0 12-29 15,0 4 13-15,0 5 7 16,0 11-23-16,0 0 17 16,0 0-19-16,0 0-3 15,0 0-5-15,0 0-2 16,0 8 3-16,18 27 6 16,-5 9 2-16,11-1-5 15,1-7 4-15,6-1 0 16,7-12-8-16,5 1 2 0,7-12-2 15,18-12-9 1,13 0-36-16,12 0-31 0,12-47-78 16,-24-8-123-16,-13-8-170 15</inkml:trace>
  <inkml:trace contextRef="#ctx0" brushRef="#br0" timeOffset="6820">1647 91 506 0,'0'0'128'0,"0"0"41"15,0 0-44-15,0 0-32 16,0 0-31-16,0 0-34 0,-43-11-1 16,18 11-27-16,13 0 4 15,-1 19-9-15,-18 9 5 16,31-8-2-16,0 3-2 15,0-2 5-15,0-6-1 16,0-8 3-16,0 3 1 16,19-10 31-16,-19 0 13 15,12 0 24-15,1 0 17 16,-1-24-24-16,13-8-7 16,-25 0-4-16,0 4-29 15,0 1 10-15,-13 3-30 0,-55 4 7 16,6 4-12-1,-31 5 3-15,12 7-11 0,1 4 8 16,24 0-17-16,31 0 11 16,12 11-41-16,13 21-21 15,0 9-69-15,0-3-77 16,0 5-132-16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0:29.0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0 120 572 0,'0'0'138'15,"0"0"-30"-15,0 0-14 16,0 0 15-16,0 0-27 16,0 0-15-16,13-71-6 15,-13 66-12-15,0 5-29 16,12 0 12-16,-12 0-21 0,0 0-8 16,0 0-3-1,0 0 6-15,0 37-6 16,0 14 7-16,0 8-2 0,0 0-2 15,0-3-3-15,0-1 0 16,0-7 1-16,19-10 2 16,18-2-3-16,7-16 0 15,-7-7 6-15,-12-13-2 16,6 0-4-16,-7 0 2 16,1-5 9-16,-12-26-9 15,18-12 2-15,-19-5 1 16,13 4-1-16,-25 5 7 15,12 12-6-15,-12 14 10 16,0 10 12-16,0 3-22 16,0 0 2-16,0 0-7 0,0 11-8 15,0 41 8-15,-12 19 0 16,0 4 1-16,-1-1-2 16,13-1 4-16,0-10-3 15,0-8 0-15,0 0-4 16,0-11-15-16,-25-4-89 15,-6-17-159-15,6-7-303 16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1:28.5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44 436 460 0,'0'0'185'16,"0"0"-5"-16,0 0-46 16,0 0 2-16,0 0-27 15,0 0-47-15,24-39-6 16,-24 39-45-16,0 0-7 15,0 23 3-15,0 28-1 16,0 16 23-16,0 4-1 16,0 5-25-16,0-2 21 15,-12-3-24-15,-13-4 0 16,25-14 5-16,-12-14 5 16,-7-15-10-16,19-16 0 0,0-8 5 15,0 0 4-15,0 0-3 16,0-20 45-16,0-39 5 15,0-32-49-15,0-23 0 16,0-17-7-16,0-8 8 16,44 0-12-16,-20 16 4 15,1 29 0-15,6 27-3 16,-31 34 12-16,0 22-9 16,0 11 0-16,0 0-20 15,0 36 20-15,0 35-18 16,0 27 18-16,0 14-3 15,0-7 13-15,0 4-10 16,0-18 0-16,0-9 4 0,25-11-14 16,-13-10 10-16,-12-7-66 15,0-6-66-15,0-4-128 16,0-2-203-16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1:29.0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174 151 625 0,'0'0'156'0,"0"0"-44"16,0 0 12-16,0 0-41 15,0 0-44-15,0 0-9 16,80-151-26-16,-55 171-4 0,-12 35 0 15,-13 21 8 1,0 15 0-16,0 7-3 0,-56 1-2 16,6-12 20-16,-18-16-18 15,31-19 4-15,-7-17 8 16,19-14-17-16,13-10 35 16,12-3-23-16,0-8-5 15,0 4 17-15,12-4-21 16,69 0 13-16,37 0 10 15,31 0-21-15,25-4-10 16,-13-10 5-16,-18 14-120 16,-62 0-104-16,-50 6-319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0:52.05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134 238 446 0,'0'0'425'16,"0"0"-306"-16,0 0-2 16,0 0 20-16,0 0-47 0,0 0-41 15,-134-33-7 1,134 29-42-16,18 2 0 0,31 2-2 16,26-3 2-16,23 0 16 15,-13-3-16-15,3 1-6 16,-43-1-31-16,-14 0-75 15,-31 1-29-15,0-4-32 16,-22-2-93-16,-14-3-106 16</inkml:trace>
  <inkml:trace contextRef="#ctx0" brushRef="#br0" timeOffset="159">134 238 448 0,'106'-214'191'16,"-128"199"-6"-16,13 6-11 15,0 8-42-15,0-3-31 16,9 4-17-16,0 0-66 15,0 22-10-15,0 24 14 0,0 8 5 16,0 5 8-16,9 3-34 16,22-3 2-16,-13 1-6 15,18-1 2-15,-5-10-172 16,18-6-339-16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1:29.7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109 62 712 0,'0'0'143'15,"0"0"-69"-15,0 0 1 16,0 0-7-16,0 0-51 16,0 0-3-16,322-68-12 15,-284 104 8-15,5 7-8 16,-31 12-2-16,-12 1 0 0,0 3-1 16,-24-3 7-1,-45-8-6-15,1-9 1 0,0-8 8 16,18-12-6-16,19-6-3 15,19-5 0-15,12-8 1 16,0 4 3-16,0-4-4 16,0 0 14-16,0 0 6 15,0 0 46-15,43 0-41 16,7 0-24-16,6 0-1 16,12 0 3-16,-18 8-3 15,18 19 0-15,-12 9 0 16,-19 4-8-16,6-1 8 15,-30 5 0-15,-1-4-8 0,-12-9 15 16,0-4-7 0,-25-4 0-16,-55-6 3 0,-32-9 13 15,7-8-16-15,-13 0 2 16,24 0-1-16,14 0 1 16,24-15-4-16,31-10-32 15,25-6-139-15,0-25-115 16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1:34.4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0 231 385 0,'0'0'177'0,"0"0"-44"16,0 0 1-16,0 0-5 15,0 0-15-15,143-200 8 16,-143 195-19-16,0 2-41 0,0 3 12 16,0 0-47-16,0 0 3 15,0 0-14-15,0 0-9 16,0 0-11-16,0 0 4 16,0 31-4-16,0 17-6 15,0 15 14-15,0 0-4 16,0-11 0-16,0-5 11 15,12-14-11-15,19-11 0 16,-18-10 0-16,12-8-11 16,6-4 14-16,6 0-3 15,19 0 8-15,-7-28-2 16,-5-11 4-16,-7-1-10 16,-12 4 0-16,-7 12 10 0,-5 9-7 15,-13 11 0-15,0 4 5 16,0 0 0-16,0 0-16 15,0 4 6-15,0 43-15 16,0 14 5-16,0 9 14 16,0 1-2-16,0-3 0 15,0-5 10-15,0-3-25 16,0-2 6-16,0-3-88 16,0 9-41-16,0 3-116 15,0 1-130-15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1:36.37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727 125 205 0,'0'0'342'15,"0"0"-220"-15,0 0-22 16,0 0 24-16,0 0-10 16,0 0-49-16,0-118-23 15,-44 114 14-15,7 4-36 16,6 0 1-16,-19 0-1 15,7 19-19-15,6 10 23 16,6-2-24-16,18 9 2 16,13-1-2-16,0 13 6 15,0 0-6-15,0 2 2 16,31-2 6-16,7-4-4 0,5-1-4 16,-6-4 0-1,7 2 0-15,-7-6 5 16,-25-4-5-16,1 1 0 0,-1-4 7 15,-12-1-8-15,0 1 1 16,0-8 0-16,-25 1 5 16,-55-6 3-16,-13-5-7 15,-13 1-1-15,0-11-3 16,-5 0-11-16,30 0-83 16,19 0-68-16,18-11 13 15,44-27-21-15,0-22-41 16,13-10-147-16</inkml:trace>
  <inkml:trace contextRef="#ctx0" brushRef="#br0" timeOffset="150">187 328 30 0,'0'0'158'0,"0"0"25"16,0 0-8-16,0 0-59 15,0 0-31-15,0 0 7 16,335-151-23-16,-242 143-34 16,19 5-8-16,-7-2-25 15,1 5-4-15,-25 0-7 16,-26 8-138-16,-55 28-209 15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1:38.5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416 48 401 0,'0'0'212'0,"0"0"-100"15,0 0 14-15,0 0-15 0,0 0-35 16,0 0-26 0,0-52 0-16,0 52-44 0,-13 0 10 15,-24 21-5-15,-6 18 14 16,-13 16 20-16,19 9-30 16,-19 11-6-16,6 17 16 15,7 6-21-15,30 3 3 16,1 7-6-16,12-9 9 15,0-19-7-15,37-20-3 16,31-25 0-16,1-23 10 16,11-12-7-16,-11 0 17 15,-1 0 19-15,-18-33-14 16,-26-12 26-16,-5-8-21 16,-19 1-10-16,-19 1 4 15,-43 7-21-15,-31 8-3 0,-6 22 0 16,37 9-16-1,-7 5 13-15,14 0-83 0,30 36-45 16,0 11-67-16,-6 1-167 16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1:42.5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 0 600 0,'0'0'131'16,"0"0"26"-16,0 0-25 15,0 0-8-15,0 0-40 16,0 0-41-16,0 0 7 16,0 0-31-16,0 0-18 15,0 0 8-15,0 0-9 0,0 0 0 16,0 0 0 0,0 0-6-16,0 0 2 0,0 0-80 15,0 0-79-15,0 0-66 16,-25 0-113-16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1:43.17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43 1994 459 0,'0'0'126'0,"0"0"-40"16,0 0 21-16,0 0-17 15,0 0-4-15,0 0-8 16,-43 49-7-16,43-49 26 16,18 0-32-16,32-16 7 15,18-24-22-15,38-7-28 16,-13-8 16-16,0 2-17 16,-25-1-10-16,-12 6 26 15,-19 9-25-15,-6 4 6 16,-31 14 3-16,0 6-17 0,0 10 13 15,0 5-17-15,0 0 1 16,0 0-10-16,0 13-5 16,0 23 14-16,-18 6-5 15,18 2 13-15,0-4-8 16,0 2 0-16,43-10 0 16,26-3-12-16,24-10 8 15,12-15-40-15,13-4-26 16,-6 0-54-16,-31-16-8 15,-32-23-36-15,-5-8-45 16,-44-9-49-16,0-7-134 16</inkml:trace>
  <inkml:trace contextRef="#ctx0" brushRef="#br0" timeOffset="308">956 1078 362 0,'0'0'129'16,"0"0"10"-16,0 0-12 15,0 0-33-15,0 0-5 16,0 0-44-16,-124-72-35 16,124 93 2-16,0 22 1 15,0-3 18-15,0-9-13 16,0-12 10-16,0-6 37 16,24-13-21-16,7 0 20 15,-18 0 27-15,12-40-56 16,18 1 7-16,-31-10-10 15,-12 10-28-15,0 7 12 16,0 5-16-16,-55 11-3 0,17 16 2 16,-30 0-34-16,0 28-37 15,43 44-51-15,25 18-76 16,0 9-69-16,25 4-280 16</inkml:trace>
  <inkml:trace contextRef="#ctx0" brushRef="#br0" timeOffset="502">1583 1683 575 0,'0'0'196'16,"0"0"-47"-16,0 0-7 0,0 0-23 16,0 0-40-16,0 0-66 15,118-79-6-15,6 79-7 16,6 0-2-16,19 0-4 15,0 0-89-15,-56 0-75 16,-43 0-4-16,-32 0-72 16,-18-14-169-16</inkml:trace>
  <inkml:trace contextRef="#ctx0" brushRef="#br0" timeOffset="675">1968 1431 199 0,'0'0'249'0,"0"0"-77"16,0 0-15-16,0 0-9 0,0 0-53 15,0 0-49-15,-94-33-16 16,94 76-28-16,0 21 18 16,0 3-16-16,0 9 3 15,0 3-14-15,0 1-21 16,31-15-213-16,-6-8-256 16</inkml:trace>
  <inkml:trace contextRef="#ctx0" brushRef="#br0" timeOffset="939">3029 1294 731 0,'0'0'170'0,"0"0"1"0,0 0-12 15,0 0-77-15,0 0-17 16,0 0-38-16,-56-126-23 15,44 147-4-15,12 34 0 16,-13 16 0-16,13 5 0 16,0 3 10-16,0-8-11 15,0-5 1-15,0-9 0 16,0-15-3-16,0-5-30 16,0-18-117-16,0-7-104 15,0-12-145-15</inkml:trace>
  <inkml:trace contextRef="#ctx0" brushRef="#br0" timeOffset="1358">2775 572 436 0,'0'0'206'0,"-429"-262"-106"15,144 151 13-15,18 20-4 16,0 23-29-16,0 38-2 15,25 30-47-15,31 19-3 16,6 85-14-16,31 41-4 16,19 46-8-16,43 38-2 0,31 32 0 15,69 24 8 1,12 15-1-16,81-15-5 16,80-24-2-16,81-35 7 0,62-40-6 15,63-52-1-15,30-59 0 16,19-51 15-16,-13-24 18 15,-18-75 61-15,-50-43-11 16,-37-33-37-16,-74-27 28 16,-75-31-41-16,-93-29 1 15,-56-31 1-15,-124-16-33 16,-119 12 5-16,-73 35-7 16,-63 61 1-16,-6 59-13 15,38 54 12-15,36 60-17 16,44 8-5-16,56 79-88 15,6 35-32-15,44 17-91 0,18 7-309 16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1.96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20 0 139 0,'0'0'161'0,"0"0"-74"0,0 0-9 15,0 0 6-15,0 0-17 16,0 0-32-16,-12 0 17 16,0 0-16-16,12 0-6 15,0 0 6-15,0 0-24 16,0 0 2-16,0 0-10 15,0 0 4-15,0 0-7 16,0 0-1-16,0 0 0 16,0 0-5-16,0 0 5 15,0 0-20-15,0 0-77 0,12 0-97 16,32 0-92-16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2.4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0 148 0,'0'0'190'0,"0"0"-107"16,0 0-21-16,0 0-4 0,0 0 4 16,0 0-30-16,0 6 0 15,0-6 4-15,0 0-20 16,0 6 11-16,0-6-16 15,0 0-7-15,0 0 6 16,0 0-10-16,0 0 0 16,0 0-2-16,0 0-67 15,12 0-149-15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2.8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86 0,'0'0'163'0,"0"0"-66"16,0 0 6-16,0 0-11 16,0 0-4-16,0 0-18 15,0 0-20-15,0 0 11 16,0 0-32-16,0 0-13 16,0 0-6-16,0 0-3 15,0 0-14-15,0 4-3 16,0-4-135-16,0 0-120 15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3.27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0 242 0,'0'0'156'0,"0"0"-43"0,0 0-9 16,0 0-35-16,0 0-13 15,0 0-31-15,0 5-2 16,0-2 7-16,0-3-22 16,0 0 9-16,0 0-13 15,0 0 2-15,0 0-11 16,0 0 5-16,0 0-51 15,0 0-169-15,0 0-295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0:49.99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275 486 907 0,'0'0'143'0,"0"0"2"16,0 0-34-16,0 0-30 0,0 0-36 15,0 0-30-15,191-115 14 16,-155 115-23-16,-5 0-1 15,-13 0-3-15,13 25-1 16,-22 14-2-16,-1 4-1 16,-8 5 2-16,0 0-3 15,0-9 5-15,0-7-2 16,0-13 0-16,0-10 7 16,0-9-5-16,0 0 2 15,0 0-2-15,9-9 26 16,18-19-28-16,4-9 2 15,9-11 9-15,5 3-6 0,-14 6-1 16,4 2-4-16,-4 17 8 16,-4 12-13-16,4 8 5 15,-4 0-3-15,4 14-2 16,-5 17-10-16,6 5-9 16,-15 4-64-16,-8-6-103 15,9 0-163-15</inkml:trace>
  <inkml:trace contextRef="#ctx0" brushRef="#br0" timeOffset="195">1239 531 60 0,'0'0'687'16,"0"0"-533"-16,0 0-13 0,0 0-23 15,0 0-85-15,0 0-1 16,116-31 6-16,-76 29-37 15,-5 2 6-15,-4 0-7 16,-13 0-52-16,0 0-160 16,-5 0-241-16</inkml:trace>
  <inkml:trace contextRef="#ctx0" brushRef="#br0" timeOffset="462">1635 305 650 0,'0'0'193'0,"0"0"-53"16,0 0-11-16,0 0-37 0,0 0-39 16,0 0-7-16,168-39-15 15,-136 39-28-15,-15 22 16 16,-8 12-14-16,-9 6-4 16,0 10 5-16,0 5-6 15,-26-10 9-15,-6-3-7 16,24-14 3-16,8-4 0 15,0-13-5-15,0-4 1 16,0-7-2-16,31 0 1 16,35 0-18-16,10-30-43 15,8-7-107-15,-4-10-53 0,-22-2-96 16,-22 0-287-16</inkml:trace>
  <inkml:trace contextRef="#ctx0" brushRef="#br0" timeOffset="680">2199 133 336 0,'0'0'241'15,"0"0"-84"-15,0 0 40 16,0 0-37-16,0 0-15 16,0 0-34-16,-76-133-47 15,76 133-18-15,9 11-43 16,27 28 10-16,22 15 41 16,-1 14-39-16,10 6 1 15,-18 5-11-15,0 0 4 16,-32-5-3-16,-8-3-6 15,-9-9 0-15,-26 0-8 0,-50-3-43 16,-48-2-58-16,-32-6-108 16,-8-6-155-16</inkml:trace>
  <inkml:trace contextRef="#ctx0" brushRef="#br0" timeOffset="939">648 288 417 0,'0'0'611'0,"0"0"-435"0,0 0 0 16,0 0-77 0,0 0-39-16,0 0-46 0,0-5 1 15,0 77-8-15,0 14-3 16,0-1-3-16,0-3 8 15,27-8-4-15,13-4-10 16,18-4 1-16,-1-13-110 16,19-13-164-16,17-12-734 15</inkml:trace>
  <inkml:trace contextRef="#ctx0" brushRef="#br0" timeOffset="1691">435 107 492 0,'0'0'216'0,"0"0"-28"16,0 0-12-16,0 0-39 15,0 0-28-15,0 0-28 0,-124-59-53 16,88 64 9-16,-4 38-27 16,-18 19-2-16,1 26 6 15,8 14-13-15,0 11 15 16,31 0-10-16,18 3 1 15,0 6-10-15,98-9 3 16,26-11 0-16,36-20-2 16,36-31-85-16,30-23-110 15,14-22-292-15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3.6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0 229 0,'0'0'115'16,"0"0"-37"-16,0 0 26 16,0 0-37-16,0 0-11 15,0 0-21-15,0 5-11 16,0-5 16-16,0 0-33 0,0 0 14 15,0 0-16 1,0 0 2-16,0 0-12 0,0 0 5 16,0 0-126-16,0 0-299 15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4.14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0 252 0,'0'0'175'15,"0"0"-68"-15,0 0-10 16,0 0 2-16,0 0-48 16,0 0-21-16,0 2 6 15,0-2-33-15,0 0 1 16,0 0-4-16,0 0-81 15,44 0-216-15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4.33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0 452 0,'0'0'67'0,"0"0"-64"0,0 0-6 16,0 0-44-16,0 0-189 16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4.90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464 754 344 0,'0'0'267'15,"0"0"-129"-15,0 0 2 16,0 0-17-16,0 0-26 15,0 0-10-15,24-147-41 16,-24 147 1-16,0 0-31 16,0 0-8-16,0 0-16 15,0 0 8-15,0 16 0 16,0 16-8-16,0 11 12 16,0 5-4-16,25 7 0 15,19 1 10-15,-7 7-14 16,19-3 4-16,6-5 0 15,-6-8-1-15,0-4 8 0,-19-7-7 16,-25-8 0-16,19-4 7 16,-18-8-10-16,-13-5 3 15,0-3 0-15,0-3-6 16,-13-2 13-16,-55-3-7 16,0 0 4-16,-1 0 5 15,7 0-12-15,7-3 3 16,11-18-56-16,19-6-19 15,25-17-79-15,0-11-96 16,44-13-405-16</inkml:trace>
  <inkml:trace contextRef="#ctx0" brushRef="#br0" timeOffset="75">464 754 232 0</inkml:trace>
  <inkml:trace contextRef="#ctx0" brushRef="#br0" timeOffset="174">464 754 232 0,'428'-142'195'0,"-428"137"-60"0,12 5-9 15,1 0-52-15,24 0-25 0,6 0-3 16,26 0-34-16,-7 13 3 16,6 6-15-16,0 1-4 15,1-4-7-15,-32-8-186 16,-12-8-224-16</inkml:trace>
  <inkml:trace contextRef="#ctx0" brushRef="#br0" timeOffset="616">1171 140 474 0,'0'0'134'0,"0"0"-10"16,0 0-5-16,0 0-48 16,-323-145-3-16,205 145-37 15,-6 24-20-15,-6 39 31 16,-7 27-21-16,32 22 3 15,12 17-1-15,24 18-20 16,32 3 21-16,6 1-20 16,31 7 5-16,0 0 8 0,13-1-16 15,67-5 12 1,32-22-1-16,18-27-11 0,19-28 15 16,25-31-12-16,0-35 16 15,25-9 48-15,-13-40-20 16,-25-36-1-16,-12-27 5 15,-12-19-27-15,-44-25 26 16,-43-11-31-16,-19-8-18 16,-31-8 24-16,-56 4-25 15,-81 3 5-15,-37 36-6 16,-12 32 2-16,25 45-15 16,-1 30 13-16,20 24-1 15,5 0-11-15,-12 60 2 16,31 21-45-16,13 31-64 15,11 11-81-15,26 0-167 0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8.11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97 503 0,'0'0'168'16,"0"0"-22"-16,0 0-24 15,0 0-63-15,0 0 1 0,0 0-39 16,199-91-14-16,-155 91 13 16,-7 0-19-16,6 0 11 15,-18 16-5-15,-13 12-3 16,1 11 9-16,-13 4-10 15,0 9 3-15,0 6 14 16,0-2-18-16,0 4 10 16,-13-8-6-16,13-5 0 15,0-4 1-15,0-7-7 16,0-4-3-16,0-9-22 16,0-10-126-16,0-5-106 15,-12-8-241-15</inkml:trace>
  <inkml:trace contextRef="#ctx0" brushRef="#br0" timeOffset="168">13 445 385 0,'0'0'226'0,"0"0"-74"16,0 0-17-16,428-35-44 15,-266 29-50-15,11 4-11 16,-36 2-30-16,-44 0-6 15,-43 0-78-15,-50 0-268 16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27.41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2 174 321 0,'0'0'238'15,"0"0"-88"-15,0 0 24 0,0 0-19 16,0 0-42-16,0 0-19 16,0-32-44-16,0 12-10 15,0-4-1-15,0 5-24 16,31 3 2-16,6 4-17 16,0 4 10-16,7 3-13 15,-7 5 3-15,19 0 0 16,-19 0-7-16,6 25 6 15,-18 10 1-15,6 17 0 16,-18-5-6-16,-13 5-2 16,0-9 8-16,0-7-6 15,0-11-3-15,0-10 7 16,-13-7 2-16,13-8 0 0,0 0 4 16,0 0 7-16,0-8-6 15,0-20-4-15,0-7 11 16,13-5-7-16,24-9 1 15,19 2-6-15,12 0 11 16,-6 12-15-16,-6 7 4 16,0 17 0-16,-31 11-8 15,12 0 2-15,6 3 5 16,-18 33 0-16,0 3-2 16,6 4-3-16,-6-2 6 15,-13-10-13-15,1 1 12 16,5-8-36-16,-18-6-24 15,0-1-76-15,13-9-115 16,-13-8-106-16</inkml:trace>
  <inkml:trace contextRef="#ctx0" brushRef="#br0" timeOffset="222">1262 73 244 0,'0'0'318'0,"0"0"-148"0,0 0-22 16,0 0-19-16,0 0-83 15,0 0-29-15,174-49-11 16,-94 44 2-16,26-2-6 0,12 3-2 16,-19-1-15-16,-24 2-91 15,-57 3-90-15,-18 0-67 16</inkml:trace>
  <inkml:trace contextRef="#ctx0" brushRef="#br0" timeOffset="379">1367 169 248 0,'0'0'148'15,"0"0"-35"-15,0 0 1 16,0 0-44-16,0 0-44 15,311 8-9-15,-218-8-17 0,0 0-9 16,0 0-141-16,-12-11-398 16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49:25.8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704 2723 378 0,'0'0'198'0,"0"0"-52"16,0 0-37 0,0 0-5-16,0 0-12 0,0 0-40 15,0-170 8-15,0 146-41 16,0-3 6-16,43-1-10 15,-18 4-15-15,6 0 32 16,-18 8-24-16,-1 9 0 16,1 0 21-16,-13 7-26 15,0 0 8-15,0 0-11 16,0 0-7-16,0 14 4 16,0 35-2-16,0 5 5 15,0 6-2-15,0 6 8 16,0 2-6-16,-13-1 0 15,13 0 6-15,0-3-7 16,0-17 1-16,0-11 0 0,0-12-4 16,0-14 9-1,0 1-5-15,0-11 0 0,0 0 6 16,-12 0 0-16,12 0-5 16,-13 0-1-16,-18 0 12 15,19 0-5-15,12-11-7 16,0 1 0-16,0-3 4 15,68-2-11-15,38-5 6 16,43-3-4-16,12 6 0 16,-31 10-54-16,-18 7-59 15,-62 0-97-15,-50 27-167 16</inkml:trace>
  <inkml:trace contextRef="#ctx0" brushRef="#br0" timeOffset="-692">586 1074 116 0,'0'0'259'15,"0"0"-129"-15,0 0 28 16,0 0-13-16,0 0-44 16,0 0 4-16,25 0-34 15,-25 0-38-15,0 0-1 16,-13 4-30-16,-11 19 0 15,11 8-1-15,-18 9 5 16,19 7-6-16,-1 10 0 0,13-2 7 16,0 0-11-16,0-4 4 15,0-6 0-15,13-9 2 16,30-13 7-16,7-12-9 16,6-11 6-16,0 0-3 15,-19 0 16-15,19-24 7 16,-31-15 28-16,-1-13 32 15,-11-2-51-15,-13-11 5 16,0 2-4-16,0 0-33 16,-13 3 13-16,-36 10-16 15,-7 13 0-15,0 14-6 16,6 15 2-16,-18 8 1 0,12 0 1 16,6 54-33-16,-5 26-33 15,17 19-117-15,-18 4-218 16</inkml:trace>
  <inkml:trace contextRef="#ctx0" brushRef="#br0" timeOffset="23650">456 1844 501 0,'0'0'108'0,"0"0"-10"16,0 0 20-16,0 0-37 15,0 0-30-15,0 0-5 0,0 0-35 16,-19 0 2 0,50 0 10-16,19 0-21 0,6 8 34 15,12-2 2-15,25-4-11 16,-12 2 13-16,12-4-25 16,0 0 7-16,-25 0 1 15,-6 0-15-15,7 0 19 16,-38 0-18-16,-19 0-9 15,-12 0 7-15,0 0 0 16,0 0-7-16,0 0 4 16,0 0 2-16,-12 0-6 15,-57 0 4-15,-11 0 10 16,-13 0-13-16,-19 0 0 0,19-4-1 16,0 4 0-1,30 0 12-15,8 0-14 0,42 0 2 16,1 0-2-16,12 0-4 15,0 0-10-15,0 0 4 16,37 0 11-16,19 12 1 16,25-4 18-16,-1-5-18 15,-5-3 2-15,24 0 2 16,-6 0 1-16,0 0-5 16,-12-19 1-16,12-4 8 15,-12-5-3-15,-13-7-2 16,7-9 3-16,-7-11 22 15,-12-4-14-15,-19-9 8 16,-6-8-2-16,-19-10-17 16,-12-1 20-16,0 0-19 0,-12 3-3 15,-44 10 8-15,-12 3-2 16,0 3-5-16,-25 5 0 16,-13 11 6-16,0 9-9 15,1 12 0-15,-7 10 0 16,31 14-12-16,1 7 12 15,-13 0 0-15,0 0-3 16,-1 15 10-16,-11 33-12 16,-1 7 5-16,13 13 0 15,0 7-8-15,12 7 11 16,26 5-3-16,17 8 0 16,20 4 0-16,18 4-7 0,0 0 7 15,0 0 0-15,68-8-8 16,25-8 11-16,0-11-3 15,31-10 1-15,7-10 5 16,5-13-3-16,-5-11-3 16,5-13 1-16,-30-14-3 15,-26-5 2-15,-36 0-6 16,-32-20-83-16,-12-31-143 16,-43-20-217-16</inkml:trace>
  <inkml:trace contextRef="#ctx0" brushRef="#br0" timeOffset="24323">2287 1702 256 0,'0'0'272'0,"0"0"-105"16,0 0 18-16,0 0-35 0,0 0-44 15,0 0-4 1,93-67-33-16,-68 31 0 0,6 5-23 16,-19-5-13-16,1 1 1 15,-1-1-25-15,-12 8 11 16,0 8-6-16,0 9-11 16,0 6 21-16,0 5-24 15,0 0 4-15,0 0-4 16,0 0-13-16,0 0 13 15,0 12-10-15,0 23 10 16,0 10-2-16,0-2 3 16,0-4-1-16,25 2 0 15,18-12 3-15,-5-3-5 16,5-10 2-16,7-16-15 16,18 0 14-16,-12 0-34 15,-6-42-43-15,-7-3-35 0,-18-10-97 16,-25-4-54-16,0-2-182 15</inkml:trace>
  <inkml:trace contextRef="#ctx0" brushRef="#br0" timeOffset="24700">2368 883 538 0,'0'0'193'15,"0"0"-52"-15,0 0-3 0,0 0-32 16,0 0-34 0,0 0-4-16,-69-51-47 0,57 51-15 15,0 0-6-15,-20 35 0 16,8 4 0-16,11 1 0 16,13-4 0-16,0-4-3 15,0-1 11-15,25-8-1 16,43-2 18-16,1-13 7 15,-1-8 31-15,-6 0-21 16,-6-4-5-16,0-28 17 16,-19-7-24-16,-25-1 11 15,-12-7-1-15,0 3-23 16,0 1 17-16,-49-1-32 16,-20 12 1-16,1 9-6 15,12 12-1-15,-6 11-3 0,-6 0-61 16,12 34-63-16,-25 34-97 15,32 11-375-15</inkml:trace>
  <inkml:trace contextRef="#ctx0" brushRef="#br0" timeOffset="185844">2926 626 134 0,'0'0'189'16,"0"0"-23"-16,0 0-33 15,-37-245-38-15,-6 174-36 16,5 3-6-16,-5 10-17 15,-7 0 15-15,-18 16-29 16,0 6-11-16,-25 14 21 16,-1 9-28-16,-23 13 9 15,-32 0-13-15,-13 8 11 16,-24 40-4-16,-13 19-7 0,25 16 0 16,1 31 2-16,36 20 1 15,19 28-3-15,6 21 0 16,32 10 11-16,18 4-11 15,31 6 0-15,18 4 0 16,13-10-2-16,13-11 6 16,55-20-4-16,13-16 0 15,36-27 9-15,57-24-5 16,31-24-4-16,62-31 0 16,0-28 8-16,0-16 2 15,-13-12-9-15,-36-51 19 16,-32-28 14-16,-25-13 24 15,-30-22-27-15,-38-16-4 0,-25-16 14 16,-55-17-37 0,-13-16 1-16,0-2-5 0,-13-4 11 15,-68 11-12-15,1 12 1 16,-26 16 0-16,13 23-10 16,-12 32 10-16,24 40 0 15,0 39 0-15,13 24-30 16,12 40 4-16,6 59-29 15,19 35-20-15,19 16-24 16,12-2-84-16,0-10-133 16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0.3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23 0,'0'0'145'0,"0"0"-53"16,0 0-13-16,0 0-5 15,0 0-14-15,0 0-21 16,0 0 21-16,0 0-18 0,0 0-10 16,0 0 15-16,0 0-19 15,0 0 8-15,0 0 5 16,0 0-19-16,0 0 12 16,0 0-22-16,0 0-7 15,0 0 4-15,0 0-3 16,0 0-6-16,0 0 0 15,0 0 5-15,12 0-15 16,7 0 8-16,-7 0-38 16,0 4 13-16,13-4-91 0,-25 2-74 15,0 4-278 1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1.4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24 404 466 0,'0'0'189'16,"0"0"-49"-16,0 0-29 16,0 0-9-16,0 0-28 15,0 0-1-15,13-162-43 16,-13 162-20-16,0 0-2 0,0 0-8 15,-13 31 0-15,1 17-8 16,0 7 18-16,12 5-12 16,0-9 2-16,0 0 0 15,62-8 0-15,31-11 6 16,6-12-6-16,7-12 4 16,-13-8 5-16,-25 0 2 15,13-8-1-15,-32-32 49 16,7-11 13-16,-6-12-46 15,-31-8 16-15,-7-11-11 16,-12-2-29-16,0 8 16 16,-31 10-18-16,-19 14 0 15,-30 20-7-15,11 16 3 0,-11 16 3 16,-1 0 1-16,0 52-50 16,32 15-43-16,18 12-80 15,31 0-95-15,0-5-143 16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1.9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0 269 435 0,'0'0'169'0,"0"0"-26"0,0 0-51 16,0 0-13-16,0 0-46 15,0 0-32-15,242-71 25 16,-124 63-9-16,-13 2 0 16,20 4 17-16,-20-2-25 15,-24 0 15-15,-32 4-1 16,-17 0-21-16,-20-3 30 16,-12 3-17-16,0-5-2 15,0-2 28-15,0-10-17 16,-25-6-6-16,-31-5-18 15,-24 4 0-15,11 0-6 16,1 6 6-16,31 5 0 16,12 5 0-16,25 4 3 15,0 4-3-15,0 0 0 16,0 0-10-16,37 4 9 0,19 27 1 16,6 1 0-16,6-1-3 15,1 1 6-15,-1 4-3 16,-18-4 0-16,5 4 6 15,-30-5-9-15,6-4 3 16,-18 2 0-16,-13-6-8 16,0 4 8-16,-44-3-33 15,-36 4-144-15,5-7-135 16,7-7-356-16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1:47.9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5645 8053 954 0,'0'0'213'0,"0"0"-58"0,-17-153-47 16,8 125-9-16,9 17-43 15,0 11-29-15,0 0-10 16,0 0-17-16,0 27-3 16,0 33 0-16,17 22 3 15,1 12-1-15,4 2 1 16,-13-6 0-16,9-17-2 15,4-18 7-15,-13-24-5 16,0-19 0-16,-9-12 11 16,0 0-1-16,0-34-7 15,0-35 4-15,0-22 9 0,0-19-11 16,0-3 0-16,0 6-2 16,0 16 8-16,0 29 1 15,0 31-12-15,0 22 0 16,0 9 0-16,0 0-1 15,0 26-4-15,49 25-4 16,18 19 9-16,26 4-4 16,-13-12 4-16,4-8 0 15,-17-9-9-15,-9-10 8 16,-9-10 1-16,-14-11 0 16,-13-12-2-16,-4-2-3 15,9-2 5-15,4-43 0 0,9-27 12 16,-5-18 1-16,-4-9-11 15,-22 3-2-15,-9 16 11 16,0 24-21-16,-22 25 10 16,4 16-15-16,-8 15 1 15,17 0-82-15,9 51-5 16,0 29-8-16,0 14-53 16,35 2-47-16,-4-9-128 15</inkml:trace>
  <inkml:trace contextRef="#ctx0" brushRef="#br0" timeOffset="332">6814 8265 351 0,'0'0'329'0,"0"0"-126"15,0 0-14 1,0 0-22-16,0-147-77 0,0 132-13 16,-9 13-45-16,0 2-23 15,0 0-9-15,0 2-13 16,9 33 13-16,-13 8 0 15,13 4 6-15,0-2-13 16,0-8 7-16,31-6 0 16,9-7-8-16,4-11 15 15,14-13-7-15,-9 0 10 16,0-17-5-16,-22-20 11 16,-5-8-14-16,-22-3 6 0,0-2 6 15,-14-2-11 1,-30 13-6-16,-14 7-1 0,-8 16-24 15,35 10-10-15,13 6-86 16,18 0-103-16,0 22-77 16,40 1-246-16</inkml:trace>
  <inkml:trace contextRef="#ctx0" brushRef="#br0" timeOffset="668">7342 7807 761 0,'0'0'210'0,"0"0"-34"15,0 0-8-15,-8-159-69 16,-1 153-47-16,9 6-7 16,0 0-45-16,0 20-1 0,0 42-9 15,0 24 10-15,0 12-1 16,0-1 2-16,0-12-1 16,9-21 1-16,17-12-1 15,5-21-5-15,-4-17-25 16,4-11-25-16,-4-3 23 15,-1 0 1-15,-12-32 10 16,-14-7 11-16,0-6-15 16,-14-3 24-16,-39 2-10 15,-27 4-19-15,5 5 19 16,8 9 6-16,9 8 5 16,32 9 6-16,26 7-3 15,0 4-6-15,44 0 0 0,63 0-2 16,26 0-3-16,-9 0-123 15,-26 15-194-15</inkml:trace>
  <inkml:trace contextRef="#ctx0" brushRef="#br1" timeOffset="-40912">7391 4449 345 0,'0'0'151'16,"0"0"-24"-16,0 0 26 16,0 0-52-16,0 0-17 15,0 0-23-15,-22-31-48 16,22 31 13-16,0 0-26 15,0 8 0-15,0 12 13 16,0 6-3-16,0 2-5 0,0 1-5 16,0 1 7-1,0-1-7-15,0-1 0 0,0-3 0 16,22-2-6-16,5-6 19 16,13-6-13-16,4-5 0 15,14-6 13-15,-9 0-4 16,9 0-8-16,-9-17 0 15,-23-3 6-15,-3-2 5 16,-15-3-7-16,-8 4 8 16,0-1 6-16,0 2 75 15,0 5-70-15,0 8 3 16,-8 4 0-16,8-1-22 0,0 4 3 16,0 0-8-1,0 4-1-15,-9 24-7 0,9 14 8 16,0 7 0-16,0 4 0 15,0 1 14-15,0 3-14 16,0 0 0 0,0-4-41-16,0-2-67 0,0-11-170 15,0-4-239-15</inkml:trace>
  <inkml:trace contextRef="#ctx0" brushRef="#br1" timeOffset="-43311">2295 4622 500 0,'0'0'120'16,"0"0"-29"-16,0 0 34 16,0 0-12-16,0 0-12 0,0 0-24 15,0 0-40-15,0 0 24 16,-57-29-41-16,83 21-7 15,23 0-1-15,9-1-2 16,18 3-10-16,12 3 0 16,6 1 9-16,-5 2-15 15,-23 0 6-15,-21 0 0 16,-14 16-6-16,-14 11 7 16,-17 9-1-16,0 9 0 15,-26 9 4-15,-32-1-8 16,-9 4 4-16,-8 0 0 15,-5-9 0-15,4 0 12 16,10-8-12-16,17-12 0 16,22-11 5-16,18-9-9 0,-4-4 4 15,13-4 0-15,0 0-9 16,0 0 13-16,13 0-6 16,32 0 2-16,35 0 0 15,22 0-2-15,13 0 2 16,19 0-12-16,3 0-7 15,6-6-102-15,-10 4-22 16,-9-2-49-16,1 4-134 16</inkml:trace>
  <inkml:trace contextRef="#ctx0" brushRef="#br1" timeOffset="-42450">4161 4542 307 0,'0'0'151'0,"0"0"-57"16,0 0 3-16,0 0-25 16,0 0 7-16,0 0-45 0,-57-31 1 15,57 31-3-15,0 0-25 16,0-3 18-1,22 3-11-15,13 0-13 0,23 0 26 16,9 0-25-16,-1 0 5 16,10 0 12-16,-5 0-14 15,-27 9 8-15,5 5-13 16,-31 2 3-16,-5 8-14 16,-13 5 5-16,0 4 6 15,0 4 0-15,-48 3 11 16,-10-4-1-16,9-2-10 15,-9-11 3-15,32-6-4 16,3-8 4-16,14-9-3 0,9 0 6 16,0 0 2-1,0 0-2-15,0 0-6 0,0 0 5 16,0 0 2-16,32 0-7 16,-6 0 5-16,5 0-5 15,5 0 8-15,4 0-13 16,9 0 5-16,-14 14 0 15,5 3-7-15,0 2 10 16,-13 1-3-16,0 0 0 16,-14 0 0-16,-4-3-12 15,-9 3 12-15,0-7-6 16,-9 2 1-16,-40-9 10 0,-9-4 1 16,-17-2-6-1,-14 0 12-15,13 0-11 16,1-5-1-16,8-1-109 0,18 3 107 15,32-6-245-15,3 1-113 16</inkml:trace>
  <inkml:trace contextRef="#ctx0" brushRef="#br1" timeOffset="-41798">5388 4491 401 0,'0'0'146'0,"0"0"-6"15,0 0 2-15,0 0-35 16,0 0 14-16,0 0-51 16,-40-102-4-16,40 102 22 0,0 0-64 15,0 0 2-15,0 6-26 16,0 25 9-16,0 9 13 16,0 8-22-16,0 3 0 15,0 12 3-15,0 1 10 16,13-1-13-16,5-2 0 15,0-7 6-15,-10-5-22 16,6-12 5-16,3-4-80 16,-8-7-86-16,9-9-175 15</inkml:trace>
  <inkml:trace contextRef="#ctx0" brushRef="#br1" timeOffset="-39861">9355 4460 440 0,'0'0'206'16,"0"0"-77"-16,0 0-26 15,0 0 35-15,0 0-53 16,0 0-14-16,-80-16-15 16,80 16-38-16,0-4 10 0,0 4-28 15,49 0 0-15,26 0-7 16,23 0 23-16,9 0-10 16,4 0-6-16,-22 0 7 15,-31 0 0-15,-32 0-7 16,-4 0 0-16,-13 0-9 15,-9 12 11-15,0 11-2 16,0 8 0-16,0 8 10 16,0 9-18-16,0 4 8 15,0-1 0-15,0-4 0 16,0-4 0-16,0-4-2 16,0-8-63-16,-9-2-96 0,9-7-50 15,-13-2-129-15</inkml:trace>
  <inkml:trace contextRef="#ctx0" brushRef="#br1" timeOffset="-39268">10857 4522 174 0,'0'0'423'15,"0"0"-304"-15,0 0 15 16,0 0 2-16,0 0-32 16,0 0-3-16,-134-129-28 0,134 112-34 15,0 5-4-15,18 4-24 16,22 5-5-16,9 3-6 15,4 0 10-15,-4 11-18 16,9 18 8-16,-18 7 0 16,-13 4-7-16,-5-1 6 15,-22 4 1-15,0 2 0 16,-22 0-3-16,-36 1-1 16,0-4 4-16,0-2 0 15,5-11-1-15,13-7 18 16,9-5-17-16,22-9 0 15,9 1 2-15,0-3-23 16,9-5 19-16,49 4 2 16,31-5-7-16,26 0-4 0,18-15-6 15,1-7-100-15,-10-1-142 16,-26 5-143-16</inkml:trace>
  <inkml:trace contextRef="#ctx0" brushRef="#br1" timeOffset="-38504">13176 4211 377 0,'0'0'132'16,"0"0"-2"-16,0 0-14 15,0 0-3-15,0 0-24 16,0 0-26-16,44-105 1 16,-44 88-30-16,0 3-15 15,-9 0 12-15,-17 6-31 16,8 1 0-16,-22 5 0 16,0 2-11-16,4 0 11 15,-4 15 0-15,0 15 7 0,23 7-14 16,8 7 12-16,9 1-5 15,0 5 0-15,40-2-1 16,-5 3-8-16,5-6 9 16,-13 0 0-16,4-2-7 15,-4-9 9-15,-27-6-2 16,0-5 0-16,0-3-12 16,0-6 11-16,0-5-16 15,-27-1-4-15,-13-8 15 16,13 0 12-16,-13 0 9 15,23-11-5-15,8-15 0 16,9 1-7-16,0-6-3 16,9-7 0-16,66-12 3 0,41-13-3 15,8-5-28-15,18 4-61 16,-35 15-41-16,-23 15-42 16,-35 15-206-16</inkml:trace>
  <inkml:trace contextRef="#ctx0" brushRef="#br1" timeOffset="-38057">14744 4162 453 0,'0'0'350'0,"0"0"-248"16,0 0-2-16,0 0 27 15,0 0-29-15,0 0-71 16,0-42-12-16,-9 42-15 16,-9 0 0-16,-4 9-4 15,4 13 17-15,1 4-13 16,8 3 0-16,9-2 6 15,0 2-6-15,0 2 0 16,0-3 0-16,26 4 0 0,14-1 12 16,9 0-12-1,-4-2 0-15,-5-4 14 0,-14-3-14 16,6-2 0-16,-15 0 0 16,-8 3-8-16,-9-6 16 15,0 0-8-15,0-3 0 16,0 0-25-16,-35-5 23 15,-14-4-4-15,-9-2-34 16,0-3-15-16,0 0-144 16,10 0-121-16</inkml:trace>
  <inkml:trace contextRef="#ctx0" brushRef="#br1" timeOffset="-37891">14891 4007 349 0,'0'0'186'0,"0"0"-89"16,0 0-33-16,0 0-36 15,217-45-20-15,-150 45-8 16,0 0-246-16</inkml:trace>
  <inkml:trace contextRef="#ctx0" brushRef="#br1" timeOffset="-36110">15704 3741 595 0,'0'0'116'0,"0"0"-58"15,0 0 34-15,0 0-33 16,0 0-7-16,0 0-31 16,-67-51-13-16,27 51 15 15,-9-1-5-15,-8-6 6 16,-1 4 25-16,-27-3-39 16,-30 1 22-16,-27 2-14 0,-32 3-18 15,-26-6 21-15,-22 4-21 16,5-4 0-16,3 0-3 15,14 4 17-15,18-2-14 16,9 1 0-16,-18 3 6 16,9 0-15-16,-27 0 9 15,-22 0 0-15,-58 12 0 16,-35 8 15-16,-49 5-15 16,-49 3 0-16,-36 10-2 15,-4-5-7-15,4 5 9 16,36-10 0-16,67-6 0 15,39-2 12-15,45-3-12 16,36-3 0-16,13-5 4 0,40-1-17 16,8 0 13-1,23 4 0-15,-13-1-5 0,22 3-18 16,-23 3 23-16,14 3-31 16,-22 0-23-16,-18-1 30 15,-22 4-19-15,-14 0 6 16,-4-6 25-16,0-5 8 15,9-10 4-15,4-2 0 16,-4 0 2-16,13 0-14 16,-4 0 13-16,4 0-1 15,9 0 0-15,-22 0 12 16,5 14-12-16,-6 0 0 0,15 0 0 16,34-2 1-1,10-1 3-15,22-2-4 0,26-4 6 16,-8-2 7-16,8 0-9 15,-8 3 1-15,-9 5 5 16,-23-1-12-16,-4 2 2 16,-13 0 0-16,9 2 0 15,13-3 11-15,4-2-14 16,36 0 3-16,-5-4 0 16,19 0-3-16,-10 4 3 15,14 0 0-15,-5-4-2 16,5 3 12-16,4-2-10 15,-5 0 0-15,6 0 0 0,12-1 2 16,9 4 2 0,19-6 10-16,21 2 9 0,5 10-14 15,4 8-2-15,18 9-7 16,0 14 0-16,0 9 9 16,0 4-6-16,0 6-3 15,0 3 20-15,0 3-18 16,0 3 20-16,0-1-5 15,0 0-17-15,0 4 18 16,0 2-11-16,0 4-7 16,-9 4 0-16,9-1 8 15,0-5-10-15,0-4 2 16,0-15 0-16,18-9-3 16,40-10 3-16,48-15 0 0,28-14-4 15,48-8 11-15,40-6 8 16,18 0-15-16,26-3 0 15,10-8 0-15,13 3 0 16,-10-2-2-16,-12 6 0 16,-9-5-13-16,13 0 9 15,4 1 0-15,23-3 4 16,8-1-7-16,10 4 6 16,39-1 3-16,10 4 0 15,25-1 8-15,24 0-18 16,-14 6 10-16,4 0 0 15,-22 0-3-15,-27 0 8 16,-21 0-5-16,-19 0 0 0,14 9 10 16,-5-4-14-1,14-2 4-15,-14-3 0 0,0 0-7 16,1 0 12-16,3-11-5 16,6-6 0-16,-10 0 6 15,5 0-9-15,-14 0 3 16,-17 3 0-16,-14-6-3 15,-22 3 8-15,-26-6-5 16,4-2 0-16,-9-3 9 16,-9-1-19-16,-4 7 10 15,-14-1 0-15,-13 6-1 16,-22 0 6-16,-14 6-5 0,-21-1 0 16,-19 4 8-1,-31-1-10-15,-4 3 2 0,-4 4 0 16,-9-4-6-16,-19 0 13 15,10 1-7-15,-13-1 0 16,12-5 8-16,-8 6-8 16,0-7 0-16,-9 6 0 15,-13 4-8-15,4-4 14 16,-4 0-6-16,-10 4 0 16,6-5 7-16,-6 2-14 15,10 0 7-15,-5-5 0 16,5-3-3-16,4-7 16 15,-13-11-13-15,8-6 25 16,-3-8-21-16,-15 2 47 16,1-5-25-16,0 2-3 0,0-1 8 15,0-4-20-15,4-6-6 16,-4-3-4-16,0-4 16 16,-9 1-10-16,0 1-7 15,0 3 0-15,0-7 3 16,0-1 10-16,0-7-13 15,0-2 0-15,0 3 12 16,-18 4-14-16,-4 9 2 16,4 10 0-16,1 7-7 15,8 9 21-15,-5 6-14 16,-12 5 0-16,-32 6-19 16,-58 17 15-16,-83 0-32 0,-72 26-86 15,-32 11-237-15</inkml:trace>
  <inkml:trace contextRef="#ctx0" brushRef="#br1" timeOffset="-35414">3366 4466 214 0,'0'0'274'15,"0"0"-114"-15,0 0-36 16,0 0 12-16,0 0-55 16,0 0 13-16,0 0-45 0,-26-82-33 15,26 86-4-15,0 31 0 16,0 22 1-16,0 17 27 16,17 11-33-16,14 13 11 15,-13 10-18-15,9 3 0 16,-5 2 2-16,5-3 4 15,4-5-6-15,4-6 0 16,5-5-25-16,-4-12-2 16,13-11-93-16,-9-20-156 15,9-18-373-15</inkml:trace>
  <inkml:trace contextRef="#ctx0" brushRef="#br1" timeOffset="-34920">4966 4418 228 0,'0'0'144'15,"0"0"-36"-15,0 0 11 16,0 0 9-16,0 0-53 16,0 0 21-16,8-65-43 15,-8 65-15-15,0 28-32 16,0 20 31-16,0 20 25 16,0 14-41-16,14 17-9 0,-14 14 26 15,0 7-34 1,0-1 9-16,0-1-13 15,0-10 11-15,0-4-12 0,0-8 1 16,0-9-22-16,9-17-20 16,26-14-114-16,14-13-161 15</inkml:trace>
  <inkml:trace contextRef="#ctx0" brushRef="#br1" timeOffset="-34522">6738 4126 606 0,'0'0'125'16,"0"0"-48"-16,0 0-39 16,0 0 16-16,0 0-44 15,0 0 49-15,40 173-3 0,-13-77-34 16,4 17 30-16,-13 9-42 15,0 5-6-15,-18 1 5 16,0-3 5-16,0-4-14 16,-9-7 0-16,-9-7-38 15,9-7-71 1,-4-18-135-16,13-18-289 0</inkml:trace>
  <inkml:trace contextRef="#ctx0" brushRef="#br1" timeOffset="-34124">8231 4305 245 0,'0'0'424'16,"0"0"-318"-16,0 0-81 15,0 0-24-15,0 0 104 16,0 0-37-16,124 190-17 0,-92-100-2 15,-15 6-48-15,1 9 28 16,-18 2-29-16,13 7 9 16,-13-1-2-16,0 6-7 15,0-6 0-15,0-9-2 16,9-7-11 0,0-15-40-16,9-15-135 0,31-12-180 15</inkml:trace>
  <inkml:trace contextRef="#ctx0" brushRef="#br1" timeOffset="-33570">10435 4087 344 0,'0'0'159'16,"0"0"-53"-16,0 0 31 16,0 0-55-16,0 0-35 15,0 0 15-15,-218-145 23 16,218 145-51-16,0 0-6 15,0 29-22-15,9 18 3 16,26 19 50-16,5 7-55 0,0 15 30 16,-13 14 11-16,4 14-32 15,-13 9 22 1,-9 7-35-16,-9-1 7 0,0-6-4 16,9-6 1-16,-9-4-4 15,9-12 0-15,-9-16 6 16,8-19-18-16,15-17-50 15,-6-17-108-15,1-8-83 16,13-19-284-16</inkml:trace>
  <inkml:trace contextRef="#ctx0" brushRef="#br1" timeOffset="-33210">11621 3965 682 0,'0'0'158'0,"0"0"-14"16,0 0-44-16,0 0-39 15,0 0-16-15,0 0-23 0,-45 136 63 16,45-37-27 0,0 8-46-16,9 4 41 0,0 2-46 15,9 9-3-15,4 3 6 16,-13-1-2-16,0 0-8 16,0-5 0-16,0-8 16 15,13-9-41-15,-13-12-25 16,17-19-155-16,6-20-89 15,12-17-459-15</inkml:trace>
  <inkml:trace contextRef="#ctx0" brushRef="#br1" timeOffset="-32541">13485 3971 288 0,'0'0'174'0,"0"0"-23"16,0 0-55-16,0 0 14 15,0 0-14-15,0 0-30 16,0-142 7-16,0 138-54 16,0 0-5-16,0 0 13 15,0 4-16-15,0 0-4 16,0 0-7-16,0 0 16 16,0 0-16-16,0 0 0 0,0 0 0 15,0 0 4 1,0 0 5-16,0 0-9 0,9 0 0 15,0 0 1-15,0 0-10 16,13 0 9-16,-4 4 0 16,-9 7-8-16,9 6 14 15,13 4-6-15,-14 7 0 16,1 8 6-16,13 20 0 16,-4 24-2-16,4 31 10 15,-13 24 47-15,-18 27-39 16,0 8 6-16,0 0-28 15,-36-9 12-15,14-5-14 16,13-18 2-16,9-16 0 16,0-23-3-16,67-34-122 0,8-34-227 15</inkml:trace>
  <inkml:trace contextRef="#ctx0" brushRef="#br0" timeOffset="-25327">6232 3299 470 0,'0'0'212'0,"0"0"-100"15,0 0-29-15,0 0-14 16,0 0 10-16,0 0-15 16,-67 0-56-16,45 51 28 15,13 12-2-15,0-1-26 16,9 9 33-16,0 5-15 16,0 4-12-16,0-1 12 15,0-8-16-15,0-9-5 0,0-11-5 16,9-17 7-16,-9-9-6 15,0-8-1 1,0-12 0-16,0-1 6 0,0-4 2 16,0 0 7-16,0-40-15 15,0-14 12-15,0-8-7 16,-9-15-5-16,9-5 0 16,0-8-9-16,0-4 17 15,0 6-8-15,31 10 0 16,-13 12 6-16,0 19-19 15,-9 12 13-15,13 15 0 16,-13 9-10-16,9 6-5 0,-1 5 13 16,23 0-10-1,9 0-1-15,-13 25 1 0,4 6 5 16,-9 6-20-16,-13 3 24 16,-10 5-22-16,-8 0 20 15,0-2 0-15,-26-1-52 16,-32-5 13-16,-13-6-94 15,18-2-58-15,-18-7-89 16</inkml:trace>
  <inkml:trace contextRef="#ctx0" brushRef="#br0" timeOffset="-23752">6729 3007 417 0,'0'0'92'0,"0"0"27"15,0 0-58-15,0 0-39 16,0 0 13-16,0 0-33 16,276-126 18-16,-178 111-7 15,-14 4-10-15,-17 0 17 16,-19 3-19-16,-25 4-1 15,-6 4 13-15,-17 0-2 16,0 0-7-16,0 0-4 16,0 0-20-16,0 18 20 0,-8 21 23 15,-24 16-9-15,6 16 15 16,-5 12-26-16,4 17 30 16,-4 6-17-16,4-3-5 15,-4-4 14-15,13-14-24 16,10-11-1-16,8-23 3 15,0-20 8-15,0-14-11 16,0-14 3-16,0-3-1 16,-9 0 27-16,-14-17-29 15,-3-12 0-15,-1-3 1 16,5 2 8-16,13 2-15 16,0 5 6-16,9 9 0 15,0 6-5-15,0 2 8 0,0-3-3 16,27 1 0-16,13-6 7 15,9-6-6-15,17 0-1 16,1-1 2-16,-9 3-6 16,-9 3 4-16,-14 5 0 15,5 3 1-15,-31 5 9 16,9-2-13-16,-5 4 3 16,-4 0 0-16,0 0-11 15,0 13 10-15,0 9 1 16,0 3-2-16,-9 7 6 15,8-1-2-15,-8-3-2 16,14-3 1-16,-14-2-1 0,0-9 2 16,9-8-2-1,-9-4 0-15,8-2 7 0,1 0 2 16,9 0-8-16,4-19 7 16,-4-4-7-16,13-2 3 15,-13 4-4-15,9 2 0 16,-5 5 7-16,5 6-15 15,-10 4 8-15,14 4 0 16,-13 0-14-16,0 0 14 16,4 13 0-16,-4 5 0 15,-9-4 6-15,13-2-9 16,5-3 3-16,-10-9 0 16,6 0 2-16,12 0 4 15,-13-9-6-15,5-11 0 16,4-5 12-16,-13-3-15 0,-9 2 3 15,-9 3 0-15,0 4 5 16,0 1 4-16,0 10-9 16,-9 3 8-16,-22 5 6 15,-5 0-22-15,5 5 8 16,-4 26 0-16,12 9-10 16,6 3 19-16,8-4-9 15,9-8 0-15,0-9 6 16,0-7-11-16,0-10 5 15,18-5 0-15,22 0 11 0,-14-11-1 16,14-26-10 0,0-10 0-16,-4-13 10 0,4-11-6 15,-5-14-4-15,-4 0 0 16,-4 1 11-16,-27 1-1 16,0 15-9-16,0 9 8 15,0 10 0-15,0 10 20 16,-18 13-29-16,0 13 0 15,10 10 8-15,-15 3-8 16,14 26 0-16,9 41-9 16,-17 31 18-16,-6 19-12 15,23 5 3-15,0-6 0 16,0-23-5-16,0-19 11 16,49-26-6-16,18-25 0 15,0-17 5-15,13-6-2 0,-14-6-3 16,1-23 0-16,-18-9-2 15,-14-3 6-15,-4-4-4 16,-22-2 0-16,-9-3 11 16,0 5-10-16,0 8-1 15,-17 15 0-15,-6 13-11 16,6 9-8-16,-1 14 12 16,-13 34-2-16,13 12 18 15,9-3-5-15,0-6-4 16,9-9 0-16,0-8-7 15,27-12 12-15,13-10-5 16,18-12 0-16,8 0 9 0,-8 0-14 16,0-26 5-16,-23-5 0 15,5-2-1-15,-13-4 11 16,4-3-10-16,-22 9 0 16,0 6 9-16,0 10-14 15,-9 10 5-15,0 5 0 16,17 0-10-16,6 11 7 15,3 18 3-15,5 7 0 16,14-1 7-16,13-5-10 16,13-7 3-16,4-12 0 15,1-8-2-15,-19-3 2 16,-8 0-16-16,-13 0-139 16,-27-6-78-16,-9-8-49 15</inkml:trace>
  <inkml:trace contextRef="#ctx0" brushRef="#br0" timeOffset="-23563">9457 3263 200 0,'0'0'153'0,"0"0"-21"15,0 0-35-15,0 0 3 16,0 0-42-16,0 0-57 16,-102 42 47-16,62 9-31 15,9 3-3-15,4-3 11 16,1-3-16-16,3-2-7 15,6-7-2-15,-14-5-133 0,4-11-225 16</inkml:trace>
  <inkml:trace contextRef="#ctx0" brushRef="#br0" timeOffset="-23215">5952 3835 197 0,'0'0'139'0,"0"0"-90"0,0 0 1 16,0 0 3-16,0 0-46 15,0 0 67-15,355-5-4 16,-66 5 3-16,75 0 3 16,18-21-53-16,-8-7 9 15,-28 0-25-15,-44 0-1 16,-40-1-2-16,-79 6-4 16,-59 11 0-16,-66 4-1 15,-32 6-2-15,-26 2-43 16,0 0-169-16,-75 0-283 15</inkml:trace>
  <inkml:trace contextRef="#ctx0" brushRef="#br0" timeOffset="-22970">6498 4024 50 0,'0'0'310'15,"0"0"-273"-15,0 0 65 16,249 8 42-16,-76-8-69 16,50 0 0-16,25-16-40 15,10-13-27-15,9 1 13 16,-28 0-16-16,-30 6-4 16,-35 7 0-16,-68 10 7 0,-39 5-16 15,-49 0-75-15,-18 0-272 16</inkml:trace>
  <inkml:trace contextRef="#ctx0" brushRef="#br1" timeOffset="-70153">1176 871 307 0,'0'0'193'0,"0"0"-146"16,0 0 12-16,0 0 13 16,0 0-23-16,0 0 13 15,93 2-41-15,5 10 31 16,17-6 10-16,36-1-50 16,23 1 20-16,17-4-15 15,18-2-13-15,31 0 14 16,-1 0-18-16,32 0 0 15,-4-11 3-15,0 0 6 16,4-3-8-16,-5 3-1 0,10 2 9 16,21 3-7-1,41 3-2-15,4 0 0 16,53 1-6-16,14-4 26 0,13 0-15 16,31 5 7-16,-4-3-9 15,-9 4 19-15,-36 0-21 16,-31 0 2-16,-39 0-1 15,-28 0 8-15,-17 0-10 16,-5 0 0-16,5 0 3 16,-18-3-9-16,-4 3 6 15,-27-3 0-15,-9 0-1 16,-31 3 11-16,-9-3-10 16,-27 3 0-16,-31-2 3 0,-31-1-12 15,5-3 9 1,-18-3 0-16,-5-4 1 0,-8 1 11 15,-18-2-14-15,-10 0 2 16,-30 5 0-16,-18 4 6 16,0-1-6-16,-9 6-26 15,-48 0-102-15,-50 0-190 16</inkml:trace>
  <inkml:trace contextRef="#ctx0" brushRef="#br1" timeOffset="-68180">1154 1005 76 0,'0'0'252'16,"0"0"-161"-16,0 0 34 15,0 0-32-15,0 0-11 16,0 0 17-16,49-58-51 16,-49 58 2-16,0 0-16 0,0 0-23 15,0 0 23 1,8 12-33-16,1 19 24 0,0 12 30 15,22 4-45-15,-13 12 18 16,4 13 3-16,-22 6-18 16,0 19 36-1,0 8-22-15,0 5-7 0,0 4 6 16,0-10-23-16,0-16 6 16,0-12-1-16,27-16-2 15,-9-9 7-15,4-9-13 16,-4-11 0-16,-9-6 7 15,-9-10 3-15,8-9-7 16,-8-4-2-16,0-2 7 16,0 0 22-16,0 0 2 15,0 0 5-15,9 0 3 0,14-17-31 16,-15 3-9 0,19-3 0-16,4 3 4 0,18 0-13 15,-5 2 9-15,36 2 0 16,-13 1-8-16,18-3 12 15,3 1-4-15,15 3 0 16,-6-5 6-16,10 3-22 16,-5 5 15-16,-4-4 1 15,8 3-14-15,-3 3 4 16,-6 0 3-16,6 1 6 16,-6-1-12-16,19-1 2 15,-1 2 11-15,1 2 0 0,-1 0-5 16,-4 0 11-16,14 0-6 15,13 0 0-15,13 0 8 16,13 0-13-16,-4 0 5 16,13 0 0-16,0 0-5 15,19-3 15-15,21-3-10 16,4 1 0-16,-3 0 6 16,3-4-16-16,-3 6 10 15,-14 0 0-15,8 1-6 16,-3-2 13-16,4 3-7 15,13-3 0-15,4 1 6 16,5 1-11-16,0-4 5 16,-22 3 0-16,4-3-2 0,-13 0 13 15,9 1-11 1,-4-1 0-16,-14-3 1 0,-9 1-11 16,0 0 10-16,0-1 0 15,-4-3-5-15,26 4 13 16,-13 2-8-16,0 1 0 15,-18 2 4-15,-21-2-11 16,-6 3 7-16,-13-6 0 16,-17 4-6-16,-14-2 18 15,14 0-12-15,-1 0 0 16,10 4 2-16,8-4-10 16,22 6 8-16,-13 0 0 15,-17 0-6-15,-18 0 10 16,-23 0-5-16,-17 0 1 0,-1 0 0 15,-8 0-11-15,22-3 11 16,-5 3 0-16,19 0-3 16,4 0 9-16,-1 0-6 15,-21 0 0-15,-1 0 0 16,-26 0-3-16,0 0 3 16,-22-3 0-16,-18 0 0 15,-1 3 14-15,-8-6-10 16,0 4-4-16,14-4 3 15,-14 4-3-15,9 2 0 16,0 0 0-16,8-4-2 0,14-1 2 16,-4-4-1-1,4 1 1-15,-13-3 0 0,0-6 9 16,-9-6-4-16,4-3 7 16,-4-13 4-16,-9-4-13 15,0-8 14-15,9-11-17 16,-9 6 0-16,0-6 1 15,0 5 2-15,0 0-3 16,0 3 0-16,-18 6 10 16,-4 3-2-16,13 11 0 15,0 6-6-15,9 5 16 16,0 6-11-16,0 0-7 16,0 3 0-16,0-3 13 15,0 2-5-15,0-7-8 0,0-2 1 16,0 0 0-16,0-2 6 15,0 3-7-15,0-2 0 16,0 5 12-16,0 1-17 16,0 1 5-16,-9 4 0 15,0-3-4-15,-4 3 8 16,-5-6-4-16,9 4 0 16,-22-1 6-16,4 0-14 15,-21 8 8-15,-1 9 0 16,-18 0-13-16,-17 9 11 15,-41 28 2-15,-48 5 0 16,-45 6-45-16,-44-20-121 16,-31-28-388-16</inkml:trace>
  <inkml:trace contextRef="#ctx0" brushRef="#br1" timeOffset="-63712">3024 1037 122 0,'0'0'231'0,"0"0"-55"16,0 0-40-16,0 0 12 16,0 0-33-16,0 0 1 15,0 0 12-15,0-123-43 16,0 108-17-16,0 3 2 16,9 2-26-16,0 4 8 15,-9 3-22-15,0-1-19 0,9 4 12 16,-9 0-23-1,0 0 0-15,0 0-1 0,0 15-14 16,9 28 14-16,22 22 0 16,-5 11 1-16,5 9-3 15,5 3 3-15,13 2 0 16,-9 1-2-16,4-6 14 16,-4-3-16-16,-9-8 4 15,-4-7-43-15,-18-10-40 16,-9 0-95-16,0-12-115 15,0 1-242-15</inkml:trace>
  <inkml:trace contextRef="#ctx0" brushRef="#br1" timeOffset="-63307">4966 1001 301 0,'0'0'212'0,"0"0"-96"15,0 0-12-15,0 0 7 16,0 0-6-16,0 0-4 16,8-11-46-16,-8 11 2 15,0 2-12-15,14 30-25 16,-5 13 41-16,8 11-33 16,-17 10-14-16,18 10 13 15,4 6-23-15,-4 6-3 16,0 0-1-16,4-1 10 15,-13 1-20-15,0-6-2 16,-9-4-116-16,0-12-147 16,0-9-448-16</inkml:trace>
  <inkml:trace contextRef="#ctx0" brushRef="#br1" timeOffset="-62894">7005 935 606 0,'0'0'198'0,"0"0"-85"16,0 0 2-16,0 0-17 16,0 0-64-16,0 0-9 15,49 55 7-15,-18-2-3 16,-5 12 12-16,14 9-25 15,5 8-8-15,-5 1 5 16,0 1-7-16,9-1-4 0,-14-13-2 16,-17-5-3-16,4-9 2 15,-22-4-122-15,0-10-177 16,0-5-412-16</inkml:trace>
  <inkml:trace contextRef="#ctx0" brushRef="#br1" timeOffset="-62549">9231 998 487 0,'0'0'324'16,"0"0"-189"-16,0 0 9 16,0 0 1-16,0 0-80 15,0 0-39-15,0-23-23 16,0 66 8-16,0 11-9 16,0 9 8-16,17 8-6 15,1 1 6-15,0 8-10 16,4-4 0-16,-4-2 0 15,-9-9 9-15,13-5-18 0,-13-10 3 16,0-10-90 0,0-3-106-16,0-15-232 0</inkml:trace>
  <inkml:trace contextRef="#ctx0" brushRef="#br1" timeOffset="-62203">10715 836 258 0,'0'0'537'0,"0"0"-405"0,0 0-39 16,0 0 26-16,0 0-61 16,0 0-24-16,84 35 12 15,-44 11-26-15,-5 10 15 16,5 6-14-16,0 3-18 16,-13 5 17-16,0 2-14 15,-5-2-6-15,-4-1 0 16,-9-2-3-16,-9-7-97 15,0-7-289-15</inkml:trace>
  <inkml:trace contextRef="#ctx0" brushRef="#br1" timeOffset="-58767">2122 1372 122 0,'0'0'559'15,"0"0"-432"-15,0 0-16 0,0 0 21 16,0 0-52-1,0 0-13-15,0 0-62 0,-75-14 2 16,75 14-5-16,0 0-1 16,17 0-1-16,10 0 0 15,22 0 0-15,18 0 19 16,-19 0-19-16,-8 5 1 16,-13 7-6-16,-5 3 8 15,-4 7-3-15,0 6 0 16,0 3 4-16,-5 0-8 15,-4 0 4-15,9 0 0 16,-9-4 0-16,-1 0 5 16,6-2-5-16,-5-2 0 15,-1 3-65-15,-8 5-65 16,0 0-71-16,0 0-99 0</inkml:trace>
  <inkml:trace contextRef="#ctx0" brushRef="#br1" timeOffset="-58282">4277 1206 362 0,'0'0'205'16,"0"0"-78"-16,0 0 3 16,0 0 12-16,0 0-37 15,0 0-59-15,-49-15 9 16,49 15-47-16,0 0-8 15,0 0 10-15,0 0-7 16,9 0-3-16,22 0 0 16,-4 0 5-16,4 16-11 15,-22 8 6-15,8 7-2 16,-17 9-7-16,0-2 8 0,0 5 1 16,-17-4 0-16,-23-4 2 15,13-7 0-15,9-11-1 16,5-5-1-16,13-6 0 15,0-1-3-15,0-3 2 16,13 1-35-16,41-3-12 16,43 0 19-16,28-14-86 15,17-14-85-15,-18 5-112 16</inkml:trace>
  <inkml:trace contextRef="#ctx0" brushRef="#br1" timeOffset="-57924">6085 1179 742 0,'0'0'123'0,"0"0"10"15,0 0 19-15,0 0-51 0,0 0-40 16,0 0-41-16,0-17-17 16,0 17 1-16,0 0-4 15,0 6-2-15,0 19-4 16,0 18 6-16,13 10 1 15,-13 13-1-15,0 7-35 16,0 1-159-16,0-6-285 16</inkml:trace>
  <inkml:trace contextRef="#ctx0" brushRef="#br1" timeOffset="-57304">7542 1114 472 0,'0'0'176'0,"0"0"-67"15,0 0-6-15,0 0 15 16,0 0-24-16,0 0-34 15,31-85 30-15,-31 85-35 16,0 0-17-16,0 0-3 16,0 0-27-16,0 0 24 15,0 0-30-15,0 0 0 16,0 0-4-16,0 0-1 16,0 0-5-16,0 23 0 15,0 17 3-15,0 13 3 16,0 8 2-16,0-3 0 15,0 2 2-15,18-7 3 0,0-2-5 16,22-8 0 0,-4-10 1-16,21-4-6 0,-8-12 5 15,9-6 0-15,0-11 5 16,-9 0 3-16,-1 0-4 16,-30-2 1-16,9-19-1 15,-27-9 16-15,0-7-13 16,0-8-5-16,-58 2-2 15,-17 9-31-15,-10 17-10 16,-4 17-136-16,5 0-161 16,26 8-450-16</inkml:trace>
  <inkml:trace contextRef="#ctx0" brushRef="#br1" timeOffset="-55874">10270 1350 443 0,'0'0'186'15,"0"0"-65"-15,0 0-16 16,0 0-15-16,-44-156-8 16,22 142-50-16,13 9-17 15,0-1-4-15,9 6-9 16,0 0-4-16,0 0 0 0,0 0-5 16,-9 23 5-16,9 2 2 15,0 1 0-15,0-1-7 16,0 2 4-16,0 3 1 15,0 4-19-15,18 5-22 16,4-2 28-16,5 0-19 16,-10-6 4-16,-8 0 24 15,5-9-14-15,-14-1 19 16,0-5 1-16,0-7-10 16,0-1 5-16,-14-1 0 15,-12-5 5-15,8-2 0 16,-4 0 10-16,13 0-8 15,0-9 2-15,0-9 1 0,9-6 2 16,0-2-7 0,0-1 1-16,40-8-8 0,13-7-5 15,27-1 9-15,5 1-1 16,3 10-21-16,-21 10 9 16,-9 5-109-16,-23 6-104 15</inkml:trace>
  <inkml:trace contextRef="#ctx0" brushRef="#br1" timeOffset="-55317">12132 1233 488 0,'0'0'165'15,"0"0"-54"-15,0 0 14 16,0 0-42-16,0 0-38 0,0 0 17 15,0-42-41 1,0 39-3-16,0 3 11 0,0 0-28 16,0 0 12-16,0 0-13 15,0 0-5-15,0 0-1 16,0 5-5-16,0 13 11 16,0 4-3-16,0 1 12 15,26 2-9-15,-8 1 0 16,22 2 2-16,9 0-7 15,-9-2 5-15,-4 2 0 16,4-5 1-16,-14-4 8 16,-17-1-9-16,4-7 0 0,-4-6 4 15,-9 4-9 1,0-3 5-16,0 0 0 0,-31 2 13 16,-27-3-10-16,-8-2 4 15,-1-3-7-15,9 0-13 16,1 0-31-16,21 0-106 15,5 0-9-15,4 0-39 16,18-22-148-16</inkml:trace>
  <inkml:trace contextRef="#ctx0" brushRef="#br1" timeOffset="-55246">12132 1233 294 0</inkml:trace>
  <inkml:trace contextRef="#ctx0" brushRef="#br1" timeOffset="-55176">12132 1233 294 0,'26'-71'159'0,"-8"54"-40"0,13 7-17 0,9-2-28 15,18 3-39-15,-5 6-18 0,18 3-13 16,-17 0-8-16,-5 0-59 16,-9 0-318-16</inkml:trace>
  <inkml:trace contextRef="#ctx0" brushRef="#br1" timeOffset="-52012">13011 602 60 0,'0'0'118'0,"0"0"-26"16,0 0-28-16,0 0 63 15,0 0-62-15,0 0-22 0,-8-7 3 16,8 7-33 0,0-2 28-16,0 2-41 0,0 0-9 15,35 0 9-15,54 0 12 16,35 0 53-16,41 0-17 16,44 0-25-16,30 0 11 15,10 0-21-15,0 0-12 16,0 0 16-16,-9 0-12 15,-18 0-2-15,-13 0 6 16,-18 0-1-16,-18 0 0 16,-13 0-8-16,-5 0 0 15,10 0 11-15,-14-5-7 16,-9-4-3-16,-4 0 1 0,-14 1 6 16,-22 2-4-16,-22 0-4 15,-4 4 0-15,-18 2 14 16,8 0-13-16,1 0 9 15,8 0-3-15,1 0-3 16,4 0 11-16,4 0-11 16,-8 0 1-16,-18 0 19 15,-27 0-22-15,-22 0 7 16,0 0-9-16,-9 0 8 16,0 8-16-16,0 6 8 15,0 9 0-15,0 5 7 16,0 7 0-16,0-2-4 0,0 10 2 15,0 1-1 1,0 6 9-16,0 6-13 0,0 1 0 16,0 5 9-16,0-3 0 15,0 1-9-15,0-4 0 16,0-8 7-16,0-5-7 16,0-6 0-16,0-3 0 15,0-12-2-15,0 1 3 16,8-9-1-16,-8 1 0 15,0-5 9-15,0-1-14 16,0 0 5-16,0-1 0 16,0-2-2-16,0 3 7 15,0-7-5-15,0 4 0 16,0 0 6-16,0-1-13 0,0 4 7 16,0 4 0-16,-35-1 13 15,-14-1-6-15,-9 3-2 16,-8-5-2-16,-10 0 4 15,-4-4-2-15,-13 1-5 16,-5-3 0-16,-17 0-3 16,-10-1 10-16,-17-2-7 15,0 4 0-15,-5-2 5 16,14-2-6-16,9 0 1 16,8 0 0-16,0 0 0 15,1 0 6-15,4 0-6 16,-5 0 0-16,-8 0 9 15,-23 0-16-15,-4 0 7 0,9 0 0 16,-4 0-8-16,12 8 12 16,19-2-4-16,-1 5 0 15,-8-2 6-15,8 2-12 16,-17 3 6-16,0 1 0 16,-9 1-5-16,8-1 11 15,10-1-6-15,8 0 0 16,19 1 8-16,21-4-17 15,18-4 9-15,1 0 0 16,8-2-8-16,13-2-7 16,-13 3 0-16,-8 0-28 15,-1-1-26-15,9-2 4 0,22-3-35 16,18 0-49-16,9 0-74 16</inkml:trace>
  <inkml:trace contextRef="#ctx0" brushRef="#br1" timeOffset="-51328">13665 1033 269 0,'0'0'147'0,"0"0"-29"15,0 0-8-15,0 0-31 16,0 0-13-16,0 0-25 16,0-49-31-16,26 45 5 0,23 4-15 15,9 0 1 1,8 0 6-16,19 0 8 0,-18 0-15 16,-1 0 2-16,-26 4 8 15,-31 2-8-15,0-4-2 16,-9 2 0-16,0 1-11 15,0 4 20-15,-9 7-9 16,-40 1 1-16,14 0 11 16,-5 1-10-16,13-8-2 15,18-1 0-15,-4-3-3 16,13-1 11-16,0-2-8 16,0 0 0-16,0 0 0 15,0 5-8-15,0-2 8 16,13 8 0-16,23 2-5 15,-5-1 10-15,4 2-5 0,5-3 0 16,-13 0 5-16,-5 1-11 16,-4-3 6-16,-9-2 0 15,-9-1-3-15,0 2 11 16,-9 4-8-16,-49 4 0 16,-35 1 7-16,-14-5-4 15,9-2-3-15,14-4-7 16,35-3-19-16,23-4-125 15,12-2-33-15,14 0-178 16</inkml:trace>
  <inkml:trace contextRef="#ctx0" brushRef="#br1" timeOffset="-51050">14793 565 409 0,'0'0'250'0,"0"0"-75"16,0 0-37-16,0 0-9 15,0 0-83-15,0 0-16 16,9-9-21-16,-9 58-4 16,9 19 37-16,0 11-39 15,-9 8 17-15,13 7-15 16,-13-1 11-16,0 1-14 15,0-3-2-15,0-9-11 0,0-6-13 16,0-14-155 0,0-14-189-16</inkml:trace>
  <inkml:trace contextRef="#ctx0" brushRef="#br1" timeOffset="-50525">15953 758 625 0,'0'0'163'16,"0"0"-63"-16,0 0 8 15,0 0-43-15,0 0-17 16,0 0-45-16,0 25 4 15,0 13 13-15,0-2-20 16,0 0 8-16,0 1-7 16,0-5 13-16,-9-2-12 15,0-1-2-15,9-4 0 16,-14-5-1-16,14-3 4 16,0-6-3-16,0-2 0 15,40-6-8-15,18-3 7 16,9 0 1-16,0-6 0 15,-10-14 9-15,-17 0-2 0,-4 1-7 16,-14-4 17-16,-13 3-14 16,-9-3 23-16,0 7-7 15,0-2 7-15,0 4 17 16,0 9-33-16,0 0 15 16,0 2 12-16,0-2-36 15,0 5 24-15,0 0-25 16,0 0-15-16,9 35 15 15,-9 17-10-15,0 12 10 16,9 11 0-16,0-3 9 16,-1 5-9-16,-8-3 0 15,0-1-57-15,0-8-163 0,-26-14-389 16</inkml:trace>
  <inkml:trace contextRef="#ctx0" brushRef="#br1" timeOffset="-48096">16277 846 570 0,'0'0'157'0,"0"0"-11"16,9-159 8-16,-9 102-66 16,-18 4 21-16,0 0-60 15,-13 12 4-15,13 1-5 16,1 9-32-16,-23 0 25 15,0 5-23-15,-5 7-15 16,-4 1 16-16,-8 6-14 16,-1 11-5-16,9 1 0 15,-18 0 4-15,10 19-13 16,-1 26 9-16,0 15 0 0,0 11-9 16,14 11 12-1,4 9-3-15,0 2 0 0,22 5 8 16,0 0-10-16,5-2 2 15,13-3 0-15,0-2-7 16,0-7 12-16,40-10-5 16,9-3 0-16,9-15-5 15,17-5-8-15,10-8 13 16,3-12 0-16,19-9 4 16,4-9 6-16,14-13-10 15,12 0 5-15,-3-21 4 16,-1-22 6-16,9-10-7 15,-18-15 2-15,-8-8 39 0,-18-15-40 16,-14-5 20-16,-26-14-5 16,-18-14-23-16,-22-8 25 15,-18-1-26-15,-9 6 0 16,-58 14 12-16,-22 11-1 16,-4 17-11-16,-5 14 0 15,5 18 17-15,4 16-18 16,13 17 1-16,-8 17 0 15,-23 3-16-15,1 11 14 16,4 32 2-16,-5 10 0 16,9 17 8-16,5 13-16 15,13 16 8-15,13 18 0 0,10 13-14 16,21 6 25-16,-4-3-11 16,22-14 0-16,9-11 3 15,9-13-16-15,9-7 13 16,40-9 0-16,-4-11-15 15,12-11 8-15,1-11 7 16,22-13-2-16,4-10 8 16,32-11-8-16,17-10 2 15,9-2 0-15,23 0 0 16,-10-29 6-16,-4-12-6 16,-8-14 0-16,-28-13 12 15,-48-8-8-15,-45-14-4 16,-71-9-90-16,-142-15-201 15</inkml:trace>
  <inkml:trace contextRef="#ctx0" brushRef="#br0" timeOffset="-21659">16872 197 87 0,'0'0'378'16,"-213"-74"-268"-16,80 37 4 16,8 4 21-16,10 4-35 15,30 12-16-15,-3 12-58 16,-6 5 23-16,-12 11-49 16,-28 37 2-16,1 17 6 0,-9 8 1 15,13 16-9 1,18 12 2-16,22 16 14 0,31 13-10 15,32 0-6 1,26 3 0-16,17 1-6 0,72-2 12 16,22-3-6-16,54-9 0 15,17-18 7-15,40-22-7 16,27-24 0-16,0-21 0 16,8-22 16-16,-39-13-2 15,-22 0-12-15,-28-31 17 16,-12-22-6-16,-32-27 69 15,-17-19-41-15,-32-18-4 16,-26-18-2-16,-22-13-26 16,-27-12 3-16,-9-5-12 0,-58 12 9 15,-39 18-23-15,-10 33 14 16,-26 20 0-16,-22 22-14 16,4 23 16-16,-14 17-2 15,1 20 0-15,0 6 7 16,13 42-17-16,5 25 10 15,21 24 0-15,1 27-14 16,26 30 22-16,10 15-8 16,21 15 0-16,18 3 9 15,23 0-30-15,35-14 21 16,18-29-27-16,66-39 6 16,31-31-15-16,41-29 36 15,4-20 0-15,13-17 10 0,0-8-6 16,10-3-4-16,8-36 0 15,17-15 16-15,-3-16-6 16,-14-18 11-16,-27-17 17 16,-39-19-28-16,-41-12 27 15,-35-15-37-15,-31-13 0 16,-18-7-3-16,-67-6 3 16,-66 16 0-16,-41 25 0 15,-34 34-11-15,-32 29-7 16,0 27 18-16,-9 23 0 15,9 23-11-15,18 6-7 16,22 48 0-16,18 28-22 16,40 23-67-16,44 31-29 0,22 11-154 15,28 9-431-15</inkml:trace>
  <inkml:trace contextRef="#ctx0" brushRef="#br0" timeOffset="-5002">10244 3396 710 0,'0'0'192'16,"0"0"-132"-16,0 0 42 15,0 0-10-15,0 0-13 16,0 0-28-16,0 0-32 16,-58-34 2-16,58 34-15 15,0 0-1-15,0 0-6 16,0-3 1-16,31 3-11 15,22-5 11-15,18-4 18 0,23 3 1 16,-6 1-18 0,6 0 7-16,-19-2 1 0,-8-2-9 15,-18 1 2-15,-27 7 0 16,-13-4 8-16,0 3-10 16,-9-7 9-16,0 1-4 15,0-6 10-15,-18-6-15 16,-13 3 0-16,-9 0 12 15,13-3-8-15,-4 6 5 16,5 3-2-16,-1 0-2 16,5 2 3-16,13 3-8 15,9 4 0-15,0-2-2 16,0 4-5-16,0 0-6 16,31 0-4-16,4 0 11 15,14 6 3-15,9 11 5 0,-9 5-2 16,9 4 5-16,-14 3 2 15,-4 4-7-15,-13-2 0 16,-5-1 0-16,-4-5-4 16,-18-5 4-16,0-3-14 15,0-1 1-15,-49 4-37 16,4-2-28-16,-12 0-127 16,8 0-146-16</inkml:trace>
  <inkml:trace contextRef="#ctx0" brushRef="#br0" timeOffset="-4428">11803 2736 662 0,'0'0'254'0,"0"0"-87"15,0 0-5-15,0 0-12 16,0 0-93-16,0 0-22 15,-9-68-35-15,9 86 12 16,-9 21-16-16,0 12 4 16,9 11 0-16,0 9 5 15,0-1 2-15,0 11-7 16,0-2 0-16,0-9 2 16,0-13-5-16,0-18 3 0,0-19 0 15,0-11 0 1,0-9 9-16,0 0-3 0,0 0 8 15,0-3-13-15,0-24 22 16,0-17-22-16,0-7-1 16,0-10 0-16,0 3 5 15,0 4-7-15,0 7 2 16,18 9-12-16,13 19 10 16,-4 7-17-16,13 12 0 15,-5 0 8-15,14 20-13 16,-9 14 15-16,-22 3-12 15,0 3-6-15,-18-4 22 16,0 4-11-16,0-6 0 16,0-5-5-16,-18-7-10 0,-9-3 29 15,5-7-8-15,4-4 10 16,18-2 16-16,0-3-16 16,0 3 1-16,0 2-2 15,18 0 2-15,22 1 0 16,18-3-1-16,9-6-6 15,17 0 3-15,14 0-79 16,-1-9-90-16,-21-5-79 16,-18 0-241-16</inkml:trace>
  <inkml:trace contextRef="#ctx0" brushRef="#br0" timeOffset="-651">7658 6289 804 0,'0'0'153'16,"0"0"13"-16,0 0 4 15,0 0-89-15,0 0-39 16,0 0-36-16,-9 56 12 15,9 8-8-15,0 17 26 16,0 1-30-16,9 3 23 16,-9-3-27-16,9-17 3 0,0-14-2 15,-9-17 10-15,0-17-10 16,0-14-3-16,0-3 0 16,0 0 25-16,0-13 9 15,0-34 12-15,-27-20-41 16,9-21 10-16,5-14-11 15,13-11-4 1,0 5 0-16,-9 12-2 0,9 31 7 16,0 28-5-16,-9 20 0 15,0 17 2-15,-9 0-9 16,-22 9-10-16,-17 33 12 16,-10 18-5-16,-8 8 10 15,8-6 0-15,18-5-4 16,27-18 0-16,4-17-6 0,18-13 5 15,0-9 4-15,0 0-14 16,18-5 24-16,31-38-9 16,17-20 3-16,1-19 10 15,22-5-9-15,-23 2-4 16,1 9 0-16,-18 25-3 16,-13 22 5-16,-5 21-2 15,-14 8 0-15,23 6-8 16,-4 39-2-16,22 11 10 15,-9 15 0-15,-18 3-8 16,4-1 14-16,-4 4-6 0,5-10 0 16,4-2-84-16,0-2-61 15,-22-10-152 1,-18-4-288-16</inkml:trace>
  <inkml:trace contextRef="#ctx0" brushRef="#br0" timeOffset="2335">9102 7968 706 0,'0'0'328'16,"0"0"-210"-16,0 0 24 15,0 0-59-15,0 0-22 16,0 0-47-16,0-82-14 16,0 110-1-16,0 17-6 15,0 3 7-15,13 3 0 16,-4-8 3-16,0-9-3 0,9-9 0 15,-9-13 9-15,13-7-14 16,-13-5 5-16,0 0 0 16,22-5 17-16,4-29-16 15,32-8 6-15,-9-10-6 16,-1 6 10-16,-8 7-9 16,-13 11-2-16,-5 11 0 15,-22 5-2-15,9 7 3 16,-5 5-1-16,5 0 0 15,8 0-11-15,5 23 1 16,18 16 10-16,-4 0-3 16,-5 7-8-16,17-6-14 0,-17-12-1 15,5-5 6-15,-5-14-9 16,-14-9 23-16,-3 0 5 16,3-6 1-16,-17-25 20 15,13-18-15-15,-13-4 7 16,0-4 15-16,-9-5-20 15,0 5 34-15,-18 6-20 16,-13 11-9-16,5 21 8 16,3 11-20-16,6 8-3 15,17 0 2-15,-9 36-12 16,9 15 6-16,0 12 7 16,0-4 0-16,26-6-9 15,32-5 8-15,-9-16 1 0,9-7-2 16,0-10-3-16,8-10-1 15,-17-5 6-15,9 0 0 16,-9-2 3-16,-5-22 6 16,-13 3-9-16,5-5 0 15,-5 3 8-15,-13 1-6 16,13 4-2-16,-13 11 0 16,-1 3-9-16,14 4 3 15,-22 0 4-15,9 0 0 16,-9 0-21-16,4 8 19 15,-4-5-16-15,-9-3 20 16,0 0-5-16,0 0 12 0,0 0 0 16,0-7-4-16,-22-17 10 15,4 4-19 1,-8 3 6-16,-14 6 0 0,13 6-9 16,-4 5-2-16,13 0 9 15,-4 24 0-15,13 22 0 16,9 4-8-16,0 5 10 15,9-7-21-15,40-9 10 16,8-10-24-16,1-13 24 16,0-12 3-16,0-4 8 15,-1 0-3-15,-8-14 3 16,-4-15 0-16,-5-8 13 16,-22-3-8-16,4-4 10 15,-13-5 10-15,-9 1-22 0,0 6 35 16,0 11-22-16,-31 11-7 15,22 9-9-15,-9 11-4 16,0 0 1-16,18 33 0 16,-13 18 3-16,4 9-9 15,9-1 9-15,0-5 0 16,22-13-9-16,23-11 1 16,3-13 8-16,1-11 0 15,9-6 6-15,0 0-6 16,-9-26 0-16,8-11 1 15,-12-3 6-15,-14 1 5 16,-4-9-7-16,-19 2 12 16,6 1-16-16,-14 12 33 15,0 7-28-15,9 11-2 0,-9 10 0 16,0 5 0-16,0 0-8 16,0 0 1-16,9 17-29 15,-9 20 26-15,8 14 6 16,10-1 0-16,4-1-4 15,-4-6 14-15,0-12-10 16,4-15 0-16,-4-7 1 16,-9-9-5-16,22 0 6 15,4-4-2-15,5-20 19 16,-13-13-12-16,13-3 4 16,-13-3 1-16,-5-4-10 15,-4-4 24-15,-18-3-25 16,9 5-1-16,-9 4 9 15,0 8 0-15,0 12-9 0,0 5 0 16,0 14 8-16,0 4-22 16,0 2 14-16,0 0 0 15,0 0-10-15,0 0 2 16,0 0 6-16,0 0 2 16,0 0-10-16,0 0-1 15,0 2 11-15,0 16 0 16,0-1-6-16,0 3 7 15,0 2-3-15,0 3-31 16,0 1-59-16,0 5-12 16,0 6-88-16,-9 0-59 15,-31 5-111-15</inkml:trace>
  <inkml:trace contextRef="#ctx0" brushRef="#br0" timeOffset="4042">11701 7973 375 0,'0'0'125'16,"0"0"-26"-16,0 0-21 16,0 0-7-16,0 0-71 0,0 0 2 15,0 0-5 1,-58-18 11-16,58 18 4 0,0-7 30 15,0-4 26-15,0-9 51 16,9-3-71-16,9-10 17 16,-9-3 12-16,4 1-35 15,-4-5 17-15,-9 1-13 16,0 5-24-16,0-1 14 16,-31 10-35-16,13 5 0 15,0 11-2-15,-13 9-27 16,13 0 23-16,-22 29 2 15,23 22-5-15,-1 14 0 16,18 6-9-16,0-6-7 16,9-6 14-16,40-11-6 0,-14-5 13 15,23-6 3-15,-18-12 0 16,-5-3-2-16,-4-1 2 16,-22-5 0-16,0-4-2 15,-9-4 4-15,0 1-7 16,-18-6-15-16,-22 0 11 15,-8-3 9-15,12 0 4 16,5 0 4-16,13-21 8 16,18-1-12-16,0-12 9 15,0-8-10-15,40-16 3 16,27-6-4-16,8-15 1 16,10-7-3-16,-19 4 4 15,5 8 5-15,-35 15 4 0,-5 14 9 16,-22 14-5-16,0 9 21 15,-9 6-25-15,0 11 7 16,0 3-13-16,0 2 3 16,0 0-20-16,0 0-1 15,0 14-9-15,-9 23 11 16,9 14 11-16,-9 5-2 16,9 7 0-16,0-6 5 15,18-1-10-15,22-11 5 16,4-5-2-16,5-6-11 15,-9-6 12-15,-4-3 1 16,-14-5 0-16,-13 1 8 16,0-5-14-16,-9-1 6 0,0-1-9 15,-9 0 6 1,-22-2-25-16,-14-5 28 0,5-7-1 16,0 0 7-16,14 0 4 15,17-5-7-15,0-18-2 16,9-9 6-16,9-9-7 15,35-14 0-15,27-6-2 16,14-5 8-16,-10 2-4 16,14 7-2-16,-31 12 0 15,-5 16-5-15,-13 15 7 16,-22 11-2-16,13 3 0 16,-13 0-10-16,4 17 3 15,-13 12 7-15,0 3 0 16,0 0-6-16,0-9 11 0,-9-8-5 15,8-10 0-15,-8-5 7 16,0 0-6-16,0 0 2 16,0 0 2-16,0-17 25 15,0-11-10-15,0-7-6 16,0 2-14-16,-17 4 9 16,-1 7 3-16,-4 8-12 15,4 5-4-15,-9 9 1 16,-4 0-22-16,-9 6 25 15,-4 36 0-15,4 15-1 0,13 8-1 16,5-3 2 0,22-5 0-16,0-14-10 15,0-10 1-15,31-13 8 0,-4-11 1 16,4-9 0-16,-5 0 3 16,5 0-3-16,-4-26 5 15,4-5 7-15,-13-3-2 16,0-3-5-16,-9 9 9 15,-9 8-7-15,0 11 8 16,0 9-15-16,0 0 0 16,0 0 0-16,0 0-14 15,0 21 5-15,-9 15-1 16,9 7 20-16,0-3-11 16,0-7 1-16,0-5 0 15,31-8-8-15,-4-11 12 16,13-9-4-16,17 0 4 0,1-9 7 15,9-22 2-15,-1-11-13 16,1-3 0-16,-9-6 20 16,-1-1-19-16,-8 10 16 15,-13 12-16-15,-5 9 7 16,-4 17-16-16,-10 4 7 16,6 0-12-16,-6 21 8 15,1 16-4-15,-9 5 9 16,4-1 0-16,-4-5 5 15,0-2-9-15,9-8 4 16,4-4 0-16,-4-8-6 16,9-8 12-16,4-6-6 15,-5 0 3-15,23 0 6 0,0-23 2 16,0-11-11-16,-14-4 0 16,5-3 27-16,-13-5-24 15,-14 4 31-15,-13 2-7 16,0 12-27-16,0 13 24 15,0 13-24-15,0 2 2 16,0 0-12-16,0 20-10 16,-13 20 20-16,4 11-5 15,0-4 13-15,9-6-13 16,0-4 5-16,0-6 0 16,9-7-11-16,31-9-2 0,18-7-2 15,0-8-24 1,8 0-53-16,-17-11-35 0,-31-23-78 15,-18-11-174-15</inkml:trace>
  <inkml:trace contextRef="#ctx0" brushRef="#br0" timeOffset="4320">13740 7175 485 0,'0'0'219'15,"0"0"-31"-15,0 0-68 16,0 0-10-16,0 0-52 15,0 0-50-15,-67-88-8 16,67 125-4-16,0 6 4 16,0-1 0-16,27-11 7 0,-5-8-13 15,5-9 6-15,0-10 0 16,-5-4 22-16,4 0-17 16,-17 0 49-16,5-20 1 15,-14-7-38-15,0-1 3 16,-23 0-20-16,-12 3-7 15,-5 4-1-15,13 15-74 16,-4 6-98-16,31 0-202 16</inkml:trace>
  <inkml:trace contextRef="#ctx0" brushRef="#br0" timeOffset="5147">14380 7787 779 0,'0'0'189'16,"0"0"-54"-16,0 0-5 16,0 0-60-16,0 0-40 15,9-151 19-15,40 115-35 16,-1-10 16-16,19-7 6 15,-18-1-19-15,9-5 19 16,-23-1-8-16,-13 1-18 0,-4-1 23 16,-18 1-29-1,0 2-3-15,-26 6-1 0,-23 18 8 16,18 9-11-16,-5 22 3 16,-4 2-16-16,-9 30 6 15,5 42 6-15,4 24 4 16,22 20-4-16,18 6 10 15,0-3-14-15,27-12 8 16,22-23-26-16,8-23 20 16,10-27-21-16,-18-17 27 15,9-17-6-15,-14 0 14 16,-4 0-6-16,-13-21-1 16,4-7 2-16,-13 0 9 0,-18 2-12 15,0 12 0 1,0 6 0-16,0 8 13 0,8 0-26 15,6 0 5-15,4 17 1 16,17 3-5-16,5-6 13 16,9-6-1-16,9-8 0 15,-1 0 11-15,1 0-9 16,9-22-2-16,-9-12 0 16,-14-6 15-16,5-5-13 15,-18-6 7-15,-13 0 17 16,-18 3-24-16,0 11 33 15,0 9-23-15,-18 13-10 16,-22 13-4-16,0 2 2 16,-13 42-2-16,-5 40-3 0,0 33 6 15,-8 17-5 1,17 12 4-16,0 6 0 0,31 3-5 16,-4 5 5-16,22-5 0 15,0-12 0-15,0-18 13 16,0-24-16-16,-18-23 3 15,9-28 0-15,-22-19-10 16,-4-21 7-16,-32-8 3 16,-31 0 4-16,-17-31 9 15,-10-11-12-15,10-7-1 16,21-7-17-16,28 0 8 16,44-10-50-16,22-8-15 15,80-8-57-15,62-20-142 0,67-12-221 16</inkml:trace>
  <inkml:trace contextRef="#ctx0" brushRef="#br0" timeOffset="5941">16930 7348 20 0,'0'0'1064'16,"0"0"-919"-16,0 0-3 16,0 0-58-16,0 0-13 0,0 0-46 15,0 0-16-15,-67-110-9 16,67 123-7-16,0 24 7 16,0 12-7-16,0 11 20 15,0 1-16-15,0 4 3 16,9-2 0-16,0-15-1 15,9-14 6-15,-18-11-5 16,9-15 0-16,4-8 5 16,-4 0-8-16,0 0 3 15,18-20 0-15,4-8 13 16,4-10-4-16,-4 5-9 16,-4-1 0-16,-5 3 8 0,5 9-6 15,-18 1-2 1,0 13 0-16,-9 8-10 0,13 0 2 15,-13 0 4-15,18 14 3 16,-9 17-5-16,8 6-3 16,6-3 9-16,-6-1 0 15,1-10-11-15,-9-8 10 16,13-7 1-16,-22-8 0 16,27 0 8-16,-5-5-5 15,5-18-3-15,4-3 2 16,-13 1-3-16,-10 8 10 15,1 6-9-15,0 5 0 0,-9 6 8 16,9 0-19 0,4 0 11-16,-4 0-10 0,9 17 1 15,13 3 9-15,-4 0 0 16,13-3 0-16,-5-9 6 16,5-2-7-16,-13-6 1 15,-5 0 0-15,-4-12 5 16,0-22 7-16,4-2-10 15,-13-3-2-15,0 2 10 16,-9 11 8-16,0 9-16 16,0 9-2-16,0 8 2 15,0 0-2-15,0 0 0 16,-9 15-6-16,9 26 1 16,-9 10-6-16,9 5 11 15,0-3 0-15,0-7-6 0,9-9 6 16,9-8-3-16,13-9-28 15,-5-15-68-15,-8-5-12 16,4 0-86-16,-13-40-160 16</inkml:trace>
  <inkml:trace contextRef="#ctx0" brushRef="#br0" timeOffset="6083">17770 7155 512 0,'0'0'215'16,"0"0"-42"-16,0 0-19 15,0 0-79-15,0 0-49 16,0 0-26-16,-27-62-38 0,45 107-60 16,13 9-219-1</inkml:trace>
  <inkml:trace contextRef="#ctx0" brushRef="#br0" timeOffset="7530">18472 7603 806 0,'0'0'186'0,"0"0"-22"16,-98-145-1-16,49 112-88 16,13 12-27-16,5 14 15 0,14 3-48 15,-1 4-5 1,-4 0-10-16,-5 26-7 0,-4 19-1 15,4 8 4-15,9 13 4 16,10-1-7-16,8-5 10 16,0-13-6-16,8-15 2 15,19-15-35-15,4-11 36 16,14-6-11-16,-5 0 11 16,8-35 17-16,1-16-15 15,-4-17 16-15,-5-8 3 16,-14-11-14-16,-12-4 34 15,-14 0-20-15,0 4-10 16,-14 10 19-16,-12 12-26 16,8 22 13-16,-4 21 1 15,13 10-12-15,0 12 4 0,0 0-10 16,0 0-7-16,-13 25 5 16,-5 32-15-16,10 17 17 15,17 16 0-15,0 12 4 16,35 3-17-16,54 3 13 15,4-8 0-15,14-25-4 16,-9-21-13-16,-14-24 12 16,-8-17 0-16,-19-13 5 15,1 0-3-15,-9-14 6 16,-13-20-3-16,-5-12 9 16,-22-11 0-16,-9-5-2 15,0-5-7-15,0 4 3 0,-18 12-5 16,-31 9 2-1,0 19 0-15,22 14-3 0,-13 9-10 16,23 0 9-16,-6 29-1 16,6 19 4-16,8 3-10 15,9-3 11-15,0-3 0 16,0-8-5-16,17-11-9 16,23-7 13-16,0-13-7 15,-4-6 8-15,4 0-2 16,-4-20 9-16,-5-26-7 15,9-13 10-15,-14-14-4 16,-17-9 14-16,-9-9-5 0,0-2-8 16,0 2 26-1,-9 12-32-15,-8 19 13 0,-6 21-1 16,6 16-5-16,8 17 6 16,9 6-14-16,0 0-9 15,-18 14 3-15,5 38-16 16,-5 19 22-16,18 17-2 15,0 4 11-15,0 2-17 16,31-7 8-16,13-7-19 16,14-15 17-16,22-16-28 15,-4-24 23-15,-10-23 4 16,19-2 6-16,-5-23 0 16,-14-24-3-16,1-16 0 0,-9-7 15 15,-23-10-9 1,-13-2-1-16,-13-2 7 0,-9 2-7 15,0 11 14-15,-9 9-17 16,-22 16 0-16,5 18 19 16,3 14-14-16,15 8-7 15,-1 6 0-15,-9 3-26 16,-13 42 24-16,4 26-6 16,5 17 8-16,22 5-8 15,0-2 6-15,31-7 2 16,27-12 0-16,8-13-22 15,10-20 19-15,-9-19-6 16,-1-17 9-16,1-3-1 16,4-14 8-16,-4-23-7 0,-1-8 2 15,-17-6 10-15,-22-5-2 16,-9 1-10-16,-18 5 0 16,0 4 10-16,0 15-2 15,-9 12-5-15,-9 9-3 16,0 10 3-16,-13 0-9 15,4 35-3-15,-13 22 9 16,23 16-14-16,8 9 16 16,9-3-2-16,0-2 0 15,9-12 1-15,35-14-9 16,5-9 8-16,18-16-2 16,-1-16-11-16,1-10 13 15,4 0 0-15,-4 0 0 16,-23-24 10-16,-4-10-5 0,0-9-5 15,-31 1 0-15,0-4 0 16,-9 9 6-16,0 10-6 16,0 7 0-16,0 14 3 15,0 6-16-15,0 0 13 16,0 0-19-16,0 0 19 16,-18 14-27-16,-4 15-22 15,-5-1-75-15,18 0-88 16,0-5-108-16,-4-4-576 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0:49.36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0 294 788 0,'0'0'241'0,"0"0"-181"15,0 0 50-15,0 0-10 16,240-18-53-16,-151 13 1 16,4-3-43-16,5-12 2 15,-32 3-7-15,-30 4-4 0,-14-5-70 16,-22 11-108-16,0 0-152 16,-49 7-430-16</inkml:trace>
  <inkml:trace contextRef="#ctx0" brushRef="#br0" timeOffset="169">382 54 544 0,'0'0'239'0,"0"0"-38"0,0 0-12 15,0 0-52-15,0 0-29 16,0 0-54-16,-44-54-40 16,44 73-4-16,8 30-3 15,10 10 5-15,0 12-9 16,-5 6 13-16,-4-1-21 0,-9 6 5 15,0-11-105 1,0-2-207-16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2.2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0 595 0,'0'0'252'16,"0"0"-98"-16,0 0-17 16,0 0-19-16,0 0-89 15,0 0-18-15,24-4-11 16,7 79 6-16,-18 16 9 15,-13 0-14-15,12 4 3 16,-12-7 1-16,0-9 0 16,0-8-5-16,0-13 0 15,0-10-113-15,13-20-92 0,11-8-136 16,8-16-287-16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2.5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130 269 339 0,'0'0'216'15,"0"0"-76"-15,0 0-10 16,0 0-59-16,0 0-42 16,0 0-19-16,-13 47-8 15,1 13 20-15,12 0-15 0,0-5 20 16,0-12-14-1,0-12-7-15,43-7 27 0,7-12-4 16,18-12 39-16,1 0 5 16,-1 0-9-16,-6-31 15 15,-6-13-20-15,-31-3-13 16,6-12 7-16,-31-9-30 16,0 1 3-16,0-5-9 15,-31 6-11-15,-19 3 1 16,-18 19-7-16,0 16 0 15,18 16-14-15,6 12 13 16,20 0-1-16,-20 18-4 16,7 35-71-16,-7 15-31 15,7 11-51-15,-6 3-128 16,6-3-270-16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3.5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149 71 364 0,'0'0'185'16,"0"0"-63"-16,0 0 27 0,0 0-17 16,0 0-36-16,0 0 7 15,-80-71-28-15,80 71-20 16,0 0-14-16,0 0-41 15,0 0 12-15,0 40-7 16,0 15 2-16,0 9 23 16,0-1-19-16,0 3 1 15,0 3 2-15,-19-6-8 16,19 0-2-16,-12-8-4 16,12-7 7-16,-13-5-6 15,1-11-1-15,12-8-7 16,-13-7-24-16,13-2-126 0,0-5-111 15,0 1-192-15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3.96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0 166 664 0,'0'0'145'0,"0"0"-32"16,0 0-4-16,0 0-50 15,0 0-43-15,0 0 23 0,404-40-4 16,-286 40-26-16,6-8 21 16,-31 5-17-16,-25-2-3 15,-43 2 12-15,-25-1-18 16,0 4 11-16,0-4 8 15,0-2-12-15,0-5 24 16,0-3-32-16,-12-4 3 16,-32-2-12-16,19 5 12 15,-12 7-6-15,18 1 0 16,19 7 3-16,0 0-13 16,0 0 9-16,0 0-4 15,19 11-5-15,18 20 15 0,19 1-5 16,6 1 0-16,7-2 7 15,-26-3-11-15,-6 0 4 16,-24-1 0-16,-13 1-8 16,0 3 8-16,-50 1-1 15,-74-5-88-15,-38-3-156 16,-11-4-178-16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6.4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565 209 324 0,'0'0'317'0,"0"0"-158"16,0 0 2-16,0 0-40 16,0 0-13-16,0 0-41 15,0 0-41-15,37-198 10 0,-99 190-36 16,-6 8 6-16,-13 0-12 15,0 0 7-15,13 11-1 16,0 27 0-16,31 8 6 16,-7 9-13-16,44 4 7 15,0 4 0-15,0 1-5 16,0-4 5-16,44-5 0 16,11 1 0-16,-5-14-13 15,-7-2 10-15,-18-6 3 16,-12-4 0-16,-1-2-11 15,-12-5 11-15,0-2 0 16,-12-10-4-16,-44-3 8 16,-19-8-4-16,7 0 0 15,0-4 3-15,31-27 6 16,18-1-2-16,19-7-7 0,0-5 4 16,43-8 6-16,63-7-13 15,-1 4 3-15,20-5 0 16,-20 5-13-16,-12 7-3 15,0 9-32-15,-24 7-28 16,-13 17-70-16,-44 9-37 16,-12 6-197-16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6.98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75 149 258 0,'0'0'218'16,"0"0"-69"-16,0 0-3 0,0 0-29 15,0 0-12-15,0 0-30 16,-62-133 4-16,62 125-6 15,0 3-36-15,0 5-7 16,37 0-30-16,19 0 4 16,12 0-4-16,-18 22 1 15,6 21-1-15,-19 4 0 16,-6 8 4-16,-31 4-5 16,0 4 1-16,0 2 0 15,-56-2 1-15,-25 0 3 0,1-12-2 16,11-12 3-16,32-6 4 15,12-17-7-15,25-5-2 16,0-11 5-16,0 0 1 16,0 0-6-16,62 0 12 15,32 0 17-15,30 0-27 16,6 0 3-16,31-16-5 16,1-2-64-16,-13 5-89 15,-31 13-245-15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7.5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0 420 391 0,'0'0'289'0,"0"0"-172"16,0 0-4-16,0 0-25 16,0 0-38-16,0 0-20 15,0-36-23-15,12 36 10 16,44 0-8-16,6 0 2 16,19 0 31-16,12 0-14 15,0-8 0-15,6-3 6 16,-5-2-20-16,-32-2 14 0,-7-1 8 15,-30 2-13-15,6-4 18 16,-31-2-20-16,0-7-3 16,0-1 1-16,0 0-13 15,0-3-1-15,-12-1-5 16,-44 1 2-16,0 7-8 16,19-4 6-16,-7 12 0 15,20 3-3-15,-1 7 7 16,25 1-4-16,0 5 0 15,0 0-7-15,0 0-1 16,0 0 5-16,0 5 3 16,37 30-9-16,7 4 16 15,5 1-7-15,19 7 0 0,-12-4 6 16,-6-2-12-16,-7 6 6 16,-5-3 0-16,-7-4-5 15,-19-6 10-15,-12 2-5 16,0 1 0-16,0-1 0 15,-43-2-8-15,-26-3 8 16,-5 3-56-16,-7-5-66 16,25-4-116-16,19-1-155 15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48.82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472 197 486 0,'0'0'312'0,"0"0"-186"0,0 0 33 15,0 0-55 1,0 0-10-16,0 0-28 0,13-194-57 16,-69 194 10-16,-13 27-19 15,-24 41 0-15,13 19 8 16,-1 20 0-16,19 14-8 15,31 11 0-15,18-10 10 16,13-14-10-16,0-18 0 16,25-22 0-1,31-21 5-15,12-15-1 0,1-19-4 16,-7-13 15-16,18 0-7 16,-11-11 44-16,-13-23-28 0,-7-2-1 15,-18-7 19 1,-18-1-25-16,-13-3 0 0,0 7-17 15,-44 5 8-15,-36 9-17 16,17 16 8-16,-17 10-26 16,-1 0-24-16,13 28-88 15,-13 20-75-15,25 2-149 16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51.0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0 116 375 0,'0'0'150'0,"0"0"-37"16,0 0 32-16,0 0-73 16,0 0-27-16,0 0 1 15,81-107-21-15,-56 99 8 16,-1 8-17-16,7 0-12 16,-18 0-4-16,-13 0 0 15,12 3 0-15,-12 25-7 16,0 4 14-16,0 4-7 15,0-1 0-15,-25-7 5 16,-6-9-8-16,19 2 3 16,0-14 0-16,12 1 0 0,0-5 6 15,0-3-6 1,0 9 0-16,0-5 6 0,12 8-7 16,44 1 1-16,-7 2 0 15,20 6 1-15,-13-3 4 16,-7 1-5-16,-5 10 0 15,12-1 2-15,-32-1-7 16,14 13 5-16,-26-1 0 16,7 8-7-16,-19 2 11 15,0-6-4-15,-19-4 0 16,-31-7 2-16,-18-3-2 16,0-19 2-16,6 2 0 0,-19-9 11 15,13-3-7 1,24 0-6-16,7 0 0 0,37 0-59 15,0-18-76-15,25-14-133 16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51.4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0 171 416 0,'0'0'180'16,"0"0"-68"-16,0 0-10 16,0 0-52-16,0 0 17 15,403-36 1-15,-273 23-38 0,7-1 21 16,-31-2-20-16,-13 3-8 16,-37 1 23-16,-32 9-30 15,-24 3 20-15,0 0-3 16,0-5-23-16,0-5 19 15,-56-3-29-15,7-3 0 16,-7 7-11-16,0 2 15 16,6 3-4-16,26 4 0 15,5 0 6-15,19 0-14 16,0 0 8-16,0 0 0 16,0 0-12-16,19 0 17 15,18 20-5-15,19 9 0 0,-7-4 6 16,-5 9-11-16,-7-3 5 15,7 9 0-15,-20-5-4 16,14 1 8-16,-38-4-4 16,0-7 0-16,0 5 3 15,0-11-10-15,-25 1 7 16,-44-1-13-16,7-6-98 16,-6-6-134-16,25-2-79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8:53.3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3247 636 4 0,'0'0'921'16,"0"0"-745"-16,0 0 0 15,0 0-59-15,0 0-52 16,0 0-34-16,-31-25-31 0,31 39-2 15,0 26 0-15,0 13 4 16,0 1 1-16,-9-3-3 16,9-6 1-16,-9-13 0 15,9-10 0-15,0-13-1 16,0-7 0-16,0-2 6 16,0 0-2-16,0 0 4 15,0 0-8-15,0-22 17 16,0-12-17-16,0-6 0 15,18 4-3-15,4 9 6 16,-13 9-7-16,9 11 4 16,0 7-9-16,4 0 5 15,5 14-4-15,22 15 8 0,-14 6-5 16,14 1-6 0,0-2-29-16,0 0-65 0,-14-3-99 15,-4-3-55-15,-13-5-365 16</inkml:trace>
  <inkml:trace contextRef="#ctx0" brushRef="#br0" timeOffset="428">3963 843 95 0,'0'0'553'15,"0"0"-384"-15,0 0-12 16,0 0-42-16,0 0-78 0,0 0-24 15,49-28-6-15,17 25 0 16,1 0-6-16,-1 3 13 16,-17-5-11-16,-9-1-1 15,-22 0 5-15,-18 4-4 16,0-4 13-16,0-4 9 16,0-1-7-16,-9-8 18 15,-22-1-26-15,4-1 4 16,1 5 4-16,-5 5-13 15,4 2 21-15,5 4-15 16,13-1-10-16,9 6 4 16,0 0-5-16,0 0-7 15,9 0-2-15,40 4-10 16,26 17 19-16,14 1 0 0,-13 5 2 16,8-8 6-1,-26 4-5-15,-9-3 2 0,-18-3-1 16,-14-3 4-16,-8 3-8 15,-9 0 0-15,0 6-5 16,-17 1-7-16,-23-3-84 16,13-1-76-16,14-3-66 15,13-15-159-15</inkml:trace>
  <inkml:trace contextRef="#ctx0" brushRef="#br0" timeOffset="782">4949 727 589 0,'0'0'208'0,"0"0"-33"16,0 0-44-16,0 0-34 16,0 0-31-16,0 0-51 15,0-29-15-15,0 52 1 16,22 14-1-16,5 3 28 16,4-3-24-16,-13-6 4 15,-1-6-4-15,6-5-1 16,-6-9-1-16,-8-8-2 15,-9-3 0-15,18 0 15 16,-5 0-11-16,-4-25 16 16,9-9-8-16,9 3-3 15,-5 2 15-15,-4 7-20 0,-9 7-3 16,13 9-1 0,-13 6-1-16,17 0-6 0,-8 0 6 15,22 21-18-15,-9 10 17 16,5 3-58-16,4 3-113 15,-5-9-57-15,5-3-161 16</inkml:trace>
  <inkml:trace contextRef="#ctx0" brushRef="#br0" timeOffset="925">5824 829 382 0,'0'0'187'0,"0"0"-128"0,0 0-5 15,0 0-39-15,0 0-5 16,0 0-10-16,258-6-6 16,-192 0-150-16,-8-5-345 15</inkml:trace>
  <inkml:trace contextRef="#ctx0" brushRef="#br0" timeOffset="1131">6348 648 590 0,'0'0'202'0,"0"0"-49"16,0 0-9-16,0 0-57 16,0 0-27-16,0 0-60 15,0-18-2-15,0 53 1 16,0 10-2-16,0 6 3 0,0 5 0 16,0-1 6-16,0-8-12 15,9-7-46-15,0-12-237 16,13-10-210-16</inkml:trace>
  <inkml:trace contextRef="#ctx0" brushRef="#br0" timeOffset="1571">6233 204 332 0,'-267'-55'117'0,"-57"8"-40"0,-49 10 40 15,-23 8 4-15,-17 21-38 16,22 8 13-16,18 14-1 16,40 42-29-16,44 27-9 15,49 29-29-15,49 33-8 16,67 22-19-16,48 14 6 16,54 7-11-16,22-8 4 15,80-13-5-15,71-16 4 16,58-30-14-16,71-31 13 15,75-33 2-15,36-35-10 16,40-22 10-16,0-13-5 16,-27-41 5-16,-53-17-1 15,-44-9 5-15,-45-6 9 0,-53-5 43 16,-36-5 13-16,-31-12 15 16,-17-9-23-16,-28-15-18 15,-30-13 5-15,-58-8-27 16,-9 6 4-16,-85 5-23 15,-88 21 4-15,-76 22-12 16,-88 31-8-16,-54 37-13 16,-31 31-3-16,22 8-33 15,53 46-16-15,81 11-65 16,84 6-207-16</inkml:trace>
  <inkml:trace contextRef="#ctx0" brushRef="#br0" timeOffset="4438">4882 2754 535 0,'0'0'234'15,"0"0"-151"-15,0 0 29 16,0 0-43-16,0 0-28 15,0 0-31-15,31-9-4 16,5 15 6-16,13 1-12 16,9-6-5-16,-1-1-65 15,10 0-185-15,0-5-345 0</inkml:trace>
  <inkml:trace contextRef="#ctx0" brushRef="#br0" timeOffset="4659">5478 2496 762 0,'0'0'145'16,"0"0"-10"-16,0 0 3 15,0 0-25-15,0 0-44 16,0 0-56-16,-31-9 8 16,31 49-9-16,0 11 6 15,0 6 3-15,0-1-16 0,0 4 0 16,0-6-5-16,0-4-8 15,0-6-48-15,0-10-139 16,0-15-164-16,13-16-432 16</inkml:trace>
  <inkml:trace contextRef="#ctx0" brushRef="#br0" timeOffset="4899">5544 2281 122 0,'0'0'643'0,"0"0"-540"16,0 0 39-16,0 0 20 16,0 0-82-16,0 0-47 15,31-28-21-15,36 81 22 16,-23 19 16-16,14 7-20 0,-9 6-1 16,-18 1 10-16,-4 3-37 15,-18-1 12-15,-9-1-14 16,0 4-6-16,-18-6-10 15,-40 0-121-15,-8-14-175 16,-10-14-601-16</inkml:trace>
  <inkml:trace contextRef="#ctx0" brushRef="#br0" timeOffset="3548">2106 2822 606 0,'0'0'240'16,"0"0"-132"-16,0 0 55 15,0 0-45-15,0 0-24 16,0 0-34-16,0 0-40 15,-143-54 1-15,170 54-21 16,40 0 0-16,39 0 17 16,36 0-14-16,32-5 5 15,17-18-8-15,0-3-1 16,-45 1-12-16,-52 11-63 0,-54 5-15 16,-40 9 20-16,-9 0 0 15,-58 0-19-15,-13 0-30 16,5 0-8-16,-1 0 87 15,10 6 25-15,17-6 16 16,9 3 5-16,4-3-2 16,5 6 14-16,4 2 32 15,-4 3-4-15,14 9 33 16,-1 8-21-16,9 9-6 16,9 14 26-16,0 9-43 15,0 5 13-15,27 5-2 16,4 1-35-16,-14-3 13 0,1-3-23 15,-9-8 1-15,4-9-4 16,-13-14-52-16,9-8-96 16,9-12-88-16,0-12-127 15</inkml:trace>
  <inkml:trace contextRef="#ctx0" brushRef="#br0" timeOffset="3834">3474 2332 755 0,'0'0'169'0,"0"0"-37"0,0 0 8 16,0 0-1 0,0 0-87-16,0 0-5 0,-102-85-44 15,93 148 11-15,9 21 4 16,0 15-4-16,0 11-8 15,-13 1 10-15,13 8-6 16,0 3-9-16,0-9-1 16,0-5 5-16,0-21-14 15,48-23-26-15,1-17-66 16,18-25-42-16,8-22-139 16,23-16-51-16</inkml:trace>
  <inkml:trace contextRef="#ctx0" brushRef="#br0" timeOffset="4258">3860 2924 396 0,'0'0'124'16,"0"0"20"-16,0 0-2 15,0 0-47-15,0 0-12 16,0 0-25-16,-57-96 11 16,57 96-61-16,0 0 2 15,35 0-1-15,5 0-4 16,0 0-5-16,-4 0 7 15,-5 8 5-15,-13 17-9 16,-1 6 7-16,-17 4-9 16,0 1 19-16,0-4-18 15,0-4 2-15,0-8 3 16,0-9 4-16,0-8-11 0,0-3 0 16,0 0 8-16,0 0 3 15,0-6-4-15,23-22 22 16,-15-9-4-16,19-8-20 15,13 0 3-15,9-5-7 16,-5 12 7-16,14 9-4 16,-18 9-4-16,0 15 0 15,-13 5-7-15,-9 0 6 16,4 25 1-16,-13 15 0 16,-9 11 2-16,0-4-7 15,0 8 5-15,0-7-22 16,0-11-96-16,17-9-144 0,15-23-119 15</inkml:trace>
  <inkml:trace contextRef="#ctx0" brushRef="#br0" timeOffset="5558">6704 2776 48 0,'0'0'679'0,"0"0"-600"15,0 0 17-15,0 0 52 16,0 0-29-16,0 0-63 16,-107-3-30-16,174 3-26 15,57-2 0-15,50-18 19 0,25-9-19 16,-25 4-1-1,-50 9-78-15,-66 10-106 0,-49 6 37 16,-9 0-28-16,-36 22 62 16,-44 12 20-16,-22 6-60 15,-5-6 139-15,1-3 15 16,30-6 36-16,19-5 76 16,8-5 11-16,4-1-11 15,5 0 7-15,0-5-9 16,22-4 3-16,18-2-23 15,0-2-80-15,18-1-10 16,89 0-8-16,48-1 8 16,63-30-5-16,13-1-52 15,-22 8-178-15,-45 3-294 16</inkml:trace>
  <inkml:trace contextRef="#ctx0" brushRef="#br0" timeOffset="5965">8312 2474 900 0,'0'0'85'16,"0"0"-8"-16,0 0 64 0,0 0-104 15,0 0-25 1,0 0 3-16,289-51-8 0,-196 48 2 15,-4-3-9-15,-22 6-22 16,-18 0-74-16,-32 0-63 16,-17 0-1-16,0 0-5 15,0 2 9-15,-49 11 40 16,1-3-82-16,12-1 126 16,-4-6 72-16,13-3 103 15,14 0 37-15,4 3-21 16,0 4-27-16,-8 14 8 15,-1 11 4-15,-13 7-17 16,13 9 6-16,-4 6-13 16,22 0-15-16,0 8-17 15,0 0-42-15,0 4 10 0,13-4-16 16,23-6-42-16,12-7-177 16,10-16-258-16</inkml:trace>
  <inkml:trace contextRef="#ctx0" brushRef="#br0" timeOffset="6235">9432 2074 883 0,'0'0'139'15,"0"0"-13"-15,0 0-5 0,0 0-16 16,0 0-47-1,0 0-43-15,-67-57-8 0,58 129 3 16,-9 21-3-16,-4 15 11 16,4 2-13-16,10 4 11 15,-1-4-16-15,9-8 0 16,0-12-8-16,0-7-31 16,9-16-61-16,31-16-78 15,13-23-107-15,-4-19-48 16</inkml:trace>
  <inkml:trace contextRef="#ctx0" brushRef="#br0" timeOffset="6614">9645 2700 579 0,'0'0'72'16,"0"0"82"-16,0 0-38 0,9-170-16 16,0 145-10-16,9 10-50 15,4 7 11-15,-5 8-27 16,10 0-23-16,-5 8 7 15,5 23-4-15,-5 10-4 16,-13 7 0-16,0 0 4 16,-9-1-7-16,0-4 3 15,0-12 0-15,0-11 0 16,0-11 5-16,0-9-5 16,0 0 18-16,0 0-6 0,18-32 13 15,0-7-25 1,22-9 0-16,0-1 11 15,-5 4-7-15,14 3 0 0,-18 8-1 16,5 11 7-16,-5 9-15 16,-5 14 5-16,-8 0-7 15,4 14 0-15,-13 20-5 16,0 3 11-16,0 9-2 16,-9-1-112-16,9-3-76 15,-9-8-92-15,31-14-299 16</inkml:trace>
  <inkml:trace contextRef="#ctx0" brushRef="#br0" timeOffset="6794">10525 2590 597 0,'0'0'107'0,"0"0"-38"15,0 0 21-15,0 0-16 16,0 0-58-16,0 0-3 15,200-9-13-15,-143 9-17 16,10-5-164-16,-9-1-444 16</inkml:trace>
  <inkml:trace contextRef="#ctx0" brushRef="#br0" timeOffset="7067">11080 2431 435 0,'0'0'262'0,"0"0"-149"0,0 0 25 16,0 0-56-16,0 0-31 16,0 0 20-16,142-51-29 15,-111 51 15-15,-4 6-21 16,-5 19-33-16,-22 9 25 16,0 8-20-16,0 3-6 15,-13 1 20-15,-5-3-19 16,0-4 6-16,9-10-9 15,9-4 8-15,0-11-11 16,0-2 3-16,18-10-12 16,40-2 9-16,9-2-48 15,8-29-99-15,5-9-137 16,-13-5-173-16</inkml:trace>
  <inkml:trace contextRef="#ctx0" brushRef="#br0" timeOffset="7322">11529 2013 650 0,'0'0'98'0,"0"0"52"15,0 0 42-15,0 0-65 16,0 0-41-16,0 0-74 16,22-46-2-16,13 69 43 15,23 10-23-15,9 7 17 16,0 8-17-16,4 9-29 0,-18 3 28 15,-13 8-29-15,-22-1 1 16,-5 7 3-16,-13 3 1 16,0 4-10-1,-40 7-22-15,-27 2-87 0,-8-2-55 16,17-11-195-16</inkml:trace>
  <inkml:trace contextRef="#ctx0" brushRef="#br0" timeOffset="7921">13093 2783 721 0,'0'0'171'0,"0"0"-116"15,0 0 66 1,0 0 15-16,0 0-62 0,0 0-26 16,-183-43-48-16,201 43-4 15,58-6 4-15,21-6 0 16,37-7 0-16,8-3-3 15,13-1-25-15,-30 3-97 16,-41 3-90-16,-53 6-64 16,-31 2-105-16</inkml:trace>
  <inkml:trace contextRef="#ctx0" brushRef="#br0" timeOffset="8134">13275 2496 502 0,'0'0'243'0,"0"0"-83"16,0 0 13-16,0 0-40 0,0 0-19 16,0 0-48-16,-80-57-37 15,80 87-11-15,0 20-14 16,0 18 32-16,40 11-3 16,0 0-32-16,-5 6 19 15,14 0-20-15,-9-11-27 16,-22-6-69-16,13-14-187 15,-13-17-334-15</inkml:trace>
  <inkml:trace contextRef="#ctx0" brushRef="#br0" timeOffset="9422">14354 2425 287 0,'0'0'228'15,"0"0"-64"-15,0 0-34 16,0 0 19-16,0 0-41 16,0 0 6-16,23-127-12 15,-23 113-56-15,-23 3 23 16,14 2-40-16,-8 4 0 15,8 1-2-15,0 4-19 16,-13 0-4-16,-5 6-4 16,-13 37-1-16,-27 14-5 0,1 7 6 15,-1 1 0 1,27-2-1-16,40-3-1 0,0-7 1 16,67-5-2-16,-1-11 1 15,32-12-7-15,-13-13 9 16,12-12-10-16,1 0-4 15,-14-5-47-15,-8-27-19 16,-27 3-70-16,-22 2-20 16,-27 1-18-16,0 1-145 15</inkml:trace>
  <inkml:trace contextRef="#ctx0" brushRef="#br0" timeOffset="10094">15123 1833 552 0,'0'0'232'15,"0"0"-64"-15,0 0-16 16,0 0-19-16,0 0-17 16,0 0-70-16,-58-89-20 15,40 133-2-15,-13 33-24 16,5 22 36-16,-5 11-14 15,4 9-21-15,5 0 22 16,13-2-18-16,9-10-5 16,0-8 3-16,9-12 6 15,22-10-15-15,18-9 6 16,-14-18-52-16,14-12-45 0,18-23-159 16,-1-15-167-16</inkml:trace>
  <inkml:trace contextRef="#ctx0" brushRef="#br0" timeOffset="10496">15438 2480 242 0,'0'0'511'0,"0"0"-385"16,0 0 24-16,0 0 6 16,0 0-46-16,0 0-35 0,0-80-49 15,0 80 0 1,0 0-25-16,0 20 2 0,0 11 32 15,9 5-23-15,-9 4 2 16,9 3 0-16,0-3-8 16,-9-4 3-16,13-7-9 15,-13-9 2-15,0-12-3 16,9-6 2-16,0-2-1 16,-9 0 2-16,9 0 8 15,9-5-2-15,13-23-8 16,4-6 6-16,14-3-5 15,-9 0 0-15,9 5-1 16,-13 7 0-16,-5 8 7 16,-5 9-13-16,-8 6 6 15,13 2-6-15,-13 0-6 0,4 10 6 16,-13 19-4-16,0 8-40 16,-9 6-80-16,0-4-84 15,0 0-143-15,18-11-348 16</inkml:trace>
  <inkml:trace contextRef="#ctx0" brushRef="#br0" timeOffset="10660">16185 2547 592 0,'0'0'144'0,"0"0"-19"15,0 0-19-15,0 0-56 0,0 0-30 16,0 0-20-16,240-36 0 15,-165 32-52-15,-17-1-150 16,0 2-78-16</inkml:trace>
  <inkml:trace contextRef="#ctx0" brushRef="#br0" timeOffset="10855">16758 2398 499 0,'0'0'171'16,"0"0"-8"-16,0 0-4 15,0 0-42-15,0 0-52 16,0 0-2-16,22-29-45 16,-22 40-13-16,9 23 8 15,-9 6-4-15,9 8 4 16,-9 3-10-16,0-1-3 0,0-1-15 16,0-6-129-16,0-10-187 15,0-7-477-15</inkml:trace>
  <inkml:trace contextRef="#ctx0" brushRef="#br0" timeOffset="11108">16913 1876 49 0,'0'0'773'16,"0"0"-628"-16,0 0 33 0,0 0-57 15,0 0-52-15,0 0-41 16,134 43 33-16,-50 28 9 16,14 13-46-16,0 13 10 15,-23 5-11-15,-17 3-23 16,-32-3 17-16,-26 3-17 16,-17 7-14-16,-81 5-43 15,-35-4-134-15,-27-9-239 16</inkml:trace>
  <inkml:trace contextRef="#ctx0" brushRef="#br0" timeOffset="16758">2172 4461 72 0,'0'0'581'0,"0"0"-442"16,0 0 6-16,0 0-13 16,0 0-4-16,0 0-29 15,0 0-55-15,-182 8-13 16,191-8-23-16,31 0-2 15,18-11 11-15,8-6-16 16,19-3 2-16,4 3 0 16,4-1 4-16,-22 5-6 15,-27 8-1-15,-13 2-20 16,-31 3-80-16,0 0-14 16,-8 0-18-16,-41 3-14 15,9 11-65-15,4-6 16 0,23-2 36 16,4-6 86-1,0 0 73-15,0 0 112 0,9 0 14 16,-9 0 27-16,0 0-39 16,1 2-17-16,-6 2-36 15,14 10-31-15,0 9-5 16,0 13-15-16,0 12 3 16,22 9 6-16,5 2-18 15,13 3 9-15,-13 6-10 16,4-5-3-16,-4-1-102 15,-10-8-137-15</inkml:trace>
  <inkml:trace contextRef="#ctx0" brushRef="#br0" timeOffset="17058">3256 4119 66 0,'0'0'719'16,"0"0"-588"-16,0 0-22 15,0 0 16-15,0 0-48 16,0 0-46-16,-106-15-27 16,97 103-1-16,9 18 28 15,0 6-18-15,0 1-11 16,0-3 8-16,0-5-4 0,40-14-6 15,-5-14 0-15,5-16-9 16,9-13-12-16,-4-16-103 16,-14-12-146-16,4-15-115 15</inkml:trace>
  <inkml:trace contextRef="#ctx0" brushRef="#br0" timeOffset="17450">3581 4567 498 0,'0'0'85'0,"0"0"18"16,0 0-10-16,0 0-15 0,0 0-47 15,0 0-17-15,57-81-14 16,-8 99 6-16,0 15-11 16,-13 7 5-16,4 6 0 15,-32-1 7-15,1-3-4 16,-9-5-3-16,0-9 2 15,0-11 3-15,0-6-7 16,0-8 4-16,0-3-1 16,0 0 42-16,0-3 60 15,0-27-7-15,0-13-62 16,18-11-29-16,13 1 17 16,9 2-19-16,-13 8-1 15,-9 14 12-15,4 13-13 0,-22 13 12 16,9 3-13-16,0 0-7 15,17 17 0-15,5 20-1 16,9 8 8-16,-13 3-2 16,0 0 3-16,-5-3-2 15,-4-5-34-15,-1-6-170 16,-3-11-100-16</inkml:trace>
  <inkml:trace contextRef="#ctx0" brushRef="#br0" timeOffset="17635">4500 4594 328 0,'0'0'225'0,"0"0"-109"0,0 0 15 16,0 0-40-16,0 0-60 16,0 0-28-16,156-26 3 15,-81 25-6-15,10-3 0 16,4 0-67-16,-23-4-202 15</inkml:trace>
  <inkml:trace contextRef="#ctx0" brushRef="#br0" timeOffset="17920">5113 4351 423 0,'0'0'143'0,"0"0"-16"16,0 0-14-16,0 0-27 0,0 0-33 15,0 0-31-15,31-57-8 16,-4 57-5-16,-9 11-8 16,4 20 4-16,-22 4-3 15,0 4 18-15,0 0-5 16,0-2 6-16,0 0 18 16,0-3-38-16,0-6 9 15,0-5 0-15,9-6-9 16,40-3 13-16,-5-11-14 15,23-3 0-15,22 0-3 16,4-30-78-16,5-14-56 16,-23-3-109-16,-17-7-229 0</inkml:trace>
  <inkml:trace contextRef="#ctx0" brushRef="#br0" timeOffset="18150">5784 4039 368 0,'0'0'199'0,"0"0"-55"15,0 0-9-15,0 0-27 16,0 0-7-16,0 0-31 16,-84-71-29-16,84 71-13 15,0 0-28-15,18 32 0 16,30 18 22-16,-3 10-13 16,4 12 11-16,-9 0-6 15,-14 4-10-15,-3 4 4 0,-23 2-8 16,0 0 0-1,0-2-2-15,-32-8-6 0,-16-6-156 16,12-2-367-16</inkml:trace>
  <inkml:trace contextRef="#ctx0" brushRef="#br0" timeOffset="21612">12746 4359 716 0,'0'0'95'0,"0"0"21"15,0 0-5-15,0 0-23 16,0 0-47-16,0 0-40 16,142-65 14-16,-53 54-15 15,27-2 7-15,-1 6-5 16,1 1-2-16,-32 3-10 16,-44 3-159-16,-40 0-221 15</inkml:trace>
  <inkml:trace contextRef="#ctx0" brushRef="#br0" timeOffset="21819">12977 4093 443 0,'0'0'263'0,"0"0"-75"16,0 0-52-16,0 0-4 15,0 0-57-15,0 0-66 16,-49-23-9-16,58 66 10 15,31 14-5-15,9 11 33 16,-5 5-21-16,5-2 9 16,0 2-25-16,-9-7 3 15,-13-7-8-15,-9-6-42 16,4-10-299-16</inkml:trace>
  <inkml:trace contextRef="#ctx0" brushRef="#br0" timeOffset="19978">8934 3821 646 0,'0'0'188'16,"0"0"-59"-16,0 0 27 15,0 0-58-15,0 0-45 16,0 0-53-16,-58 54 3 15,58 48 28-15,0 11-9 16,9 0-14-16,5 7 9 16,-6-8-10-16,1-1-7 15,18-12 0-15,13-11-2 16,9-18-27-16,9-24-189 16,8-24-188-16</inkml:trace>
  <inkml:trace contextRef="#ctx0" brushRef="#br0" timeOffset="20312">9423 4625 66 0,'0'0'415'0,"0"0"-297"16,-67-167 25-16,41 125 4 15,12 8-31-15,-4 14-1 16,10 11-50-16,8 4-10 16,0 5-34-16,0 0-21 15,0 11-16-15,0 20 11 16,0 12 5-16,8 5 2 15,10-3-2-15,-4-3 0 16,-14-13-3-16,17-7 7 16,-8-13-4-16,-9-7 0 0,9-2 8 15,0 0 1-15,0 0 5 16,4-13-7-16,5-13 4 16,0-6-6-16,13 4-5 15,-13 3 0-15,-1 5 7 16,14 9-13-16,-4 8 6 15,4 3-5-15,5 0-3 16,4 0-4-16,-14 23 0 16,5 5-117-16,-13 3-163 15,4-5-323-15</inkml:trace>
  <inkml:trace contextRef="#ctx0" brushRef="#br0" timeOffset="20485">10054 4453 595 0,'0'0'149'0,"0"0"-32"15,0 0-28-15,0 0-73 16,0 0-16-16,0 0 8 16,288-51-13-16,-203 43 5 15,-5 4-148-15,-22 4-145 16</inkml:trace>
  <inkml:trace contextRef="#ctx0" brushRef="#br0" timeOffset="20971">10822 4150 563 0,'0'0'169'0,"0"0"-50"15,0 0-49-15,0 0-11 16,0 0-50-16,0 0 3 16,27-3-7-16,13 26-4 15,9-1 4-15,-14 1 7 16,5 2-7-16,-22-5-3 16,4 3 4-16,-22-4 1 15,0 2-1-15,0-5-6 16,-13 1 0-16,-14-5 11 0,18-7-6 15,-8-2 18-15,17-3 8 16,0 0-6-16,0 0 8 16,0 0-26-16,0 0-5 15,0 0 2-15,9 0-1 16,17 0-3-16,5 9 0 16,14 2 9-16,-5 1-7 15,9 1-2-15,-23-1 0 16,14 4 3-16,-4-1 5 15,-5 2-7-15,-22-3 3 16,0 0 3-16,-9-2-1 16,0-2-6-16,-9 2 0 0,-40-4 12 15,-9-2-7 1,-8 0-10-16,-10-6-31 0,9 0-121 16,10 0-151-16,30-17-188 15</inkml:trace>
  <inkml:trace contextRef="#ctx0" brushRef="#br0" timeOffset="21219">11280 3711 593 0,'0'0'211'16,"0"0"-73"-16,0 0-53 15,0 0-45-15,0 0 46 0,262 62-13 16,-169-14-12-16,-8 12-5 15,4 8-34-15,-32 8 14 16,-21 6-24-16,-5 0-7 16,-13-1 4-16,-9 0 2 15,-9-5-10-15,0-5-1 16,0-6-9-16,-36-9-68 16,-13-11-242-16,-9-10-621 15</inkml:trace>
  <inkml:trace contextRef="#ctx0" brushRef="#br0" timeOffset="18510">6730 4368 646 0,'0'0'139'0,"0"0"-49"16,0 0 10-16,0 0-19 16,0 0-56-16,0 0-21 15,-35-17-4-15,84 17 0 16,35 0 9-16,32 0 2 16,17 0-5-16,-9 0 1 0,-17-3-7 15,-49 3-84 1,-40 0-57-16,-18 17-29 0,-32 14-79 15</inkml:trace>
  <inkml:trace contextRef="#ctx0" brushRef="#br0" timeOffset="18660">6628 4662 347 0,'0'0'285'0,"0"0"-233"15,0 0 21-15,0 0 49 16,0 0-60-16,307 0-18 15,-174 0-16-15,0-3-27 16,10-1-1-16,-37 4-19 16,-39 0-387-16</inkml:trace>
  <inkml:trace contextRef="#ctx0" brushRef="#br0" timeOffset="19531">7757 4274 638 0,'0'0'174'0,"0"0"-23"16,0 0 8-16,0 0-43 0,0 0-35 15,0 0-70-15,-76-40-9 16,170 29-1-16,43-3 9 16,23 2-9-16,5 4-1 15,-41 6 3-15,-40 2-7 16,-44 0-60-16,-40 0-109 15,0 0-61-15,-40 0-11 16,-17 2-227-16</inkml:trace>
  <inkml:trace contextRef="#ctx0" brushRef="#br0" timeOffset="19689">8219 4187 276 0,'0'0'223'16,"0"0"-60"-16,0 0-14 15,0 0-43-15,0 0-39 16,0 0-27-16,-13-4-14 15,13 41 7-15,0 17-12 0,0 11 23 16,39 6-32-16,1 5-11 16,5 5 8-16,-5-9-9 15,9-6-73-15,-23-13-306 16</inkml:trace>
  <inkml:trace contextRef="#ctx0" brushRef="#br0" timeOffset="22756">14337 4039 353 0,'0'0'163'0,"0"0"-5"16,0 0 2-16,0 0-5 16,0 0-2-16,0 0-58 15,40-99 0-15,-54 85-25 0,-4 6-27 16,-8-1 10-1,-14 9-34-15,0 0-9 0,-5 0-2 16,-3 29-6-16,-1 16-2 16,0 17 0-16,22 6 6 15,18 6-13-15,9-9 7 16,18-3 0-16,40-11-10 16,26-8 8-16,5-12-3 15,4-15-19-15,5-10-61 16,-5-6-22-16,-4 0-111 15,5-22-180-15</inkml:trace>
  <inkml:trace contextRef="#ctx0" brushRef="#br0" timeOffset="26225">16758 4172 423 0,'0'0'213'0,"0"0"-74"16,0 0-25-16,0 0-30 16,0 0-7-16,0 0-49 0,40-20-4 15,-13 20-24-15,21 0 10 16,10 0-21-16,9 0 5 16,-1 0-172-16,1-2-94 15</inkml:trace>
  <inkml:trace contextRef="#ctx0" brushRef="#br0" timeOffset="26498">17353 4014 199 0,'0'0'290'15,"0"0"-115"-15,0 0-25 16,0 0-16-16,0 0-56 16,0 0-8-16,18-76-18 15,13 69-49-15,-4 7 12 0,13 0-15 16,-14 4 4-1,-3 21-13-15,-6 9 9 0,-8 9 0 16,-9 4 6-16,0 2 1 16,0-4-4-16,0-6 4 15,0-4-2-15,0-8-2 16,9-7 1-16,13-8-4 16,5-9 11-16,31-3-8 15,8-6-6-15,32-33-47 16,4-15-198-16,-4-9-109 15</inkml:trace>
  <inkml:trace contextRef="#ctx0" brushRef="#br0" timeOffset="26755">17917 3388 478 0,'0'0'226'0,"0"0"-36"0,0 0-28 16,0 0-23-16,0 0-60 15,0 0-41-15,-35-61-28 16,93 91 1-16,26 27 10 16,14 13 22-16,4 17-14 15,5 8 16-15,-10 4-36 16,-21-1 3-16,-18 2-1 16,-23-4-8-16,-26-3 2 15,-9-5-5-15,-9-3-5 16,-66-6-17-16,-32-5-162 0,-17-9-312 15</inkml:trace>
  <inkml:trace contextRef="#ctx0" brushRef="#br0" timeOffset="23116">15496 3504 669 0,'0'0'225'15,"0"0"-52"-15,0 0-27 16,0 0-10-16,0 0-68 16,0 0-8-16,-9-122-17 15,9 122-36-15,-22 18 7 16,4 33-14-16,0 22 0 0,-13 14 11 15,14 13-4-15,8-1-7 16,9 4 0-16,0-7 12 16,0-6-13-1,9-7 1-15,31-17 0 0,-5-12-6 16,14-11 4-16,9-15-42 16,0-7-64-16,17-17-57 15,1-4-67-15,-10 0-106 16,5-19-214-16</inkml:trace>
  <inkml:trace contextRef="#ctx0" brushRef="#br0" timeOffset="26041">15976 4059 167 0,'0'0'505'15,"0"0"-347"-15,0 0-13 16,0 0 18-16,0 0-54 15,0 0-24-15,0-26-24 16,0 26-27-16,0 0 10 0,0 0-28 16,0 0-10-1,0 4-6-15,0 21-12 0,0 14 12 16,0 16 0-16,0-2 6 16,0 1 0-16,0-6-6 15,0-8 0-15,0-9-2 16,0-11 8-16,0-12-6 15,0-6 0-15,0-2 8 16,9 0 8-16,0 0-11 16,8-27-3-16,15-10 9 15,-6-9-6-15,14 1-5 16,-4 5 0-16,4 10 5 16,-9 9-13-16,-13 13 8 15,8 8-6-15,5 0 1 16,5 14-12-16,4 20 17 0,-13 5 0 15,-5 1-22 1,-4-2-30-16,-10-5-91 0,-8-4-88 16,9-10-105-16</inkml:trace>
  <inkml:trace contextRef="#ctx0" brushRef="#br0" timeOffset="29824">1963 5873 664 0,'0'0'129'0,"0"0"8"16,0 0-22-16,0 0-27 15,0 0-14-15,0 0-59 16,-40-63-13-16,138 45 13 16,35-7-12-16,1-4 10 15,-10 5-7-15,-26 8 2 16,-40 8-4-16,-32 5-4 0,-26 3-15 15,0 0-69 1,-40 14-68-16,-13 7 7 0,4 1-96 16,0-6-29-16,23-1 33 15,3-7 108-15,14-2 129 16,1-3 106-16,8-3 43 16,-9 0 16-16,9 0-6 15,0 0-32-15,0 0-14 16,0 17-67-16,-9 14-23 15,9 16 19-15,0 16-25 16,0 5 33-16,0 2 1 16,0 2-39-16,0-5 3 0,0-1-15 15,0-7 0 1,9-5-16-16,0-12-258 0</inkml:trace>
  <inkml:trace contextRef="#ctx0" brushRef="#br0" timeOffset="31758">7299 5958 826 0,'0'0'146'16,"0"0"-4"-16,0 0-15 15,0 0-89-15,0 0-31 0,0 0-1 16,307-30-6 0,-214 21 0-16,5 3-3 0,-23 6-3 15,-35 0-82-15,-13 0-112 16,-27 9-94-16,-9 19-107 15</inkml:trace>
  <inkml:trace contextRef="#ctx0" brushRef="#br0" timeOffset="31911">7299 6225 528 0,'0'0'194'0,"0"0"-86"15,0 0 21-15,0 0-2 16,0 0-70-16,258 0-12 15,-156 0-29-15,5-6-16 16,-10-6 0-16,-21 4-87 0,-27 4-349 16</inkml:trace>
  <inkml:trace contextRef="#ctx0" brushRef="#br0" timeOffset="34047">9943 5375 11 0,'0'0'750'0,"0"0"-598"15,0 0-13-15,0 0 14 16,0 0-47-16,0 0-50 16,-147-107-8-16,120 146-44 15,-13 29 14-15,14 23-4 0,-5 19-10 16,13 15 25 0,18 8-28-16,0-2 1 0,9-8 3 15,31-12 6-15,17-17-11 16,10-19 0-16,0-15 12 15,8-11-29-15,1-16 5 16,-1-10-100-16,5-11-62 16,-22-6-167-16,0-6-323 15</inkml:trace>
  <inkml:trace contextRef="#ctx0" brushRef="#br0" timeOffset="34638">10400 5953 639 0,'0'0'159'0,"0"0"-18"15,0 0 13-15,0 0-66 16,0 0 9-16,0 0-65 15,-98-102-28-15,98 108-4 16,0 33-8-16,14 18 8 16,4 2 0-16,-1 7 3 15,6-7-3-15,-6-11 0 16,-8-8 0-16,0-15-4 16,0-13 21-16,0-10-17 15,4-2 0-15,-4 0 0 16,9 0 1-16,13-20-1 15,5-11 6-15,4-8-6 0,-5-4 10 16,14 0-10 0,0 2 0-16,-9 6 1 0,-14 10-7 15,-8 11 6-15,4 10 0 16,5 4-2-16,-9 0-10 16,22 27 9-16,-9 9 2 15,4 7-12-15,-12-1-9 16,-14 3-126-16,-1-2-107 15,1-9-259-15</inkml:trace>
  <inkml:trace contextRef="#ctx0" brushRef="#br0" timeOffset="34837">11302 6029 347 0,'0'0'290'0,"0"0"-127"15,0 0-56-15,0 0 1 16,0 0-61-16,0 0-36 16,182-68 5-16,-97 60-12 15,-1 2-8-15,-4 3 3 16,-22 3-205-16,-40 0-220 16</inkml:trace>
  <inkml:trace contextRef="#ctx0" brushRef="#br0" timeOffset="33452">8694 5783 439 0,'0'0'217'0,"0"0"-79"15,0 0-38-15,0 0 24 16,0 0-28-16,0 0-50 16,-102 27 8-16,89-17-25 15,4-7-10-15,9 0 16 16,0-3-32-16,0 0 8 16,0 0-11-16,0 0 5 15,31 0-5-15,18 0 6 16,17 0-5-16,19-12 16 15,-10-2-8-15,1-1-9 16,-5 5 0-16,-27 2 11 0,-12 4-24 16,-24 4 12-16,-8 0-117 15,0 0-23-15,-17 0-69 16,-14 12-94-16</inkml:trace>
  <inkml:trace contextRef="#ctx0" brushRef="#br0" timeOffset="33682">8694 5783 449 0,'98'37'197'0,"-98"-40"-18"0,0 0-44 15,0 3-73 1,0 0-8-16,0 0 0 0,0 12-44 16,9 19 60-16,9 17-23 15,13 8-15-15,-5 7 13 16,5 5-44-16,-4-3 15 15,4-3-15-15,-13-9 11 16,0-7-20-16,4-9 8 16,-22-9-119-16,9-11-151 15,0-4-254-15</inkml:trace>
  <inkml:trace contextRef="#ctx0" brushRef="#br0" timeOffset="36155">12257 5598 19 0,'0'0'595'0,"0"0"-432"15,0 0-61-15,0 0 0 16,0 0-9-16,0 0-69 15,0-45-5-15,0 57-19 16,0 28-6-16,9 11 1 16,5 6 5-16,3-3 0 15,1-4 3-15,0-10 6 16,13-12-9-16,-22-8 0 16,9-9 10-16,-5-5-2 15,5-6-6-15,-9 0 0 16,8 0 19-16,6-17-15 0,-6-9 4 15,-8-2 33 1,0 3-11-16,0-1 26 0,-9 9-34 16,0 3-5-16,0 12 19 15,0 2-34-15,0 0-8 16,0 22-7-16,0 29-7 16,0 17 10-16,0 2 8 15,0 1 0-15,13-9 4 16,-4-8 6-1,-9-8-11-15,9-7 1 0,-9-8-192 16,0-9-126-16,0-10-494 16</inkml:trace>
  <inkml:trace contextRef="#ctx0" brushRef="#br0" timeOffset="36416">12919 5511 496 0,'0'0'208'16,"0"0"-59"-16,0 0-29 16,0 0 26-16,0 0-77 15,0 0-33-15,-17-99-36 16,52 142-4-16,14 13 3 16,9 13 1-16,-9 9 0 15,-14 13 14-15,-4 2-5 0,-4 5-5 16,-18-9-4-16,4-4 7 15,-13-8-7 1,0-6 0-16,-22-12-7 0,-14-5-92 16,-4-12-235-16</inkml:trace>
  <inkml:trace contextRef="#ctx0" brushRef="#br0" timeOffset="37191">15158 5545 833 0,'0'0'195'0,"0"0"-57"16,0 0-30-16,0 0-7 15,0 0-78-15,0 0 3 16,-17-113-26-16,-10 119 13 16,-22 31-15-16,18 19 2 15,-4 11 0-15,26 13-3 16,-5 2 8-16,14 0-5 0,0-11 0 15,23-9 12 1,12-11-12-16,23-11 0 0,0-9 0 16,30-14-10-1,-3-11-22-15,21-6-101 0,-12 0-192 16</inkml:trace>
  <inkml:trace contextRef="#ctx0" brushRef="#br0" timeOffset="28122">4012 6610 279 0,'0'0'316'0,"0"0"-194"16,0 0 3-16,0 0-56 15,0 0-13-15,0 0-27 16,0-12-22-16,0 12 3 16,0 0-6-16,0-2-8 15,0 2-11-15,0 0-222 16,0 0-480-16</inkml:trace>
  <inkml:trace contextRef="#ctx0" brushRef="#br0" timeOffset="30125">3123 5602 636 0,'0'0'206'0,"0"0"-69"16,0 0 0-16,0 0-7 15,0 0-76-15,0 0-42 0,-58-45-12 16,58 107 0-16,0 26 8 16,0 8-6-16,0 6 3 15,0 3-1-15,27-1 5 16,-5-2-8-16,5-5-1 16,13-15 3-16,-5-14-6 15,-4-15-109-15,5-22-104 16,4-13-105-16,0-16-195 15</inkml:trace>
  <inkml:trace contextRef="#ctx0" brushRef="#br0" timeOffset="30536">3474 6309 343 0,'0'0'129'0,"0"0"21"16,-58-157 26-16,58 116-49 15,0 13-37-15,-9 8 18 16,9 6-50-16,0 6 6 15,0 5-31-15,0 3-28 16,9 0 3-16,22 0-8 16,18 0 0-16,0 19-6 15,-5 12 7-15,5 6-1 16,-9 3 0-16,-13 0 1 16,-9-3-10-16,-5-9 10 15,-4-8-1-15,-9-9 0 16,0-5 2-16,0-6-2 15,0 0 2-15,0 0 2 16,0-9 22-16,-9-13-25 0,9-6 6 16,0-4-2-16,0-4 4 15,9-1-7-15,18 5-2 16,4 7 0-16,-14 11-4 16,23 11 4-16,-13 3-6 15,13 3 0-15,-13 32-8 16,13 3 14-16,-5 8 0 15,-4 2-18-15,-4-3-16 16,-5-3-138-16,5-8-87 16,4-8-283-16</inkml:trace>
  <inkml:trace contextRef="#ctx0" brushRef="#br0" timeOffset="30720">4416 6145 440 0,'0'0'147'0,"0"0"-41"16,0 0-42-16,0 0 1 15,0 0-42-15,257-57-15 16,-172 50-2-16,4 4-6 16,-31 3-71-16,-1 0-262 15</inkml:trace>
  <inkml:trace contextRef="#ctx0" brushRef="#br0" timeOffset="31176">5104 5865 534 0,'0'0'153'0,"0"0"-3"0,0 0-56 15,0 0-15-15,0 0-55 16,0 0-21-16,76-56 6 15,-45 56-2-15,-4 19-7 16,-10 7 0-16,6 7 5 16,-14 4-9-16,-9 0 4 15,0-2 0-15,0-2 2 0,0-8 2 16,0-7-4-16,0-4 4 16,-9-8-1-16,9-4 3 15,0-2-6-15,0 0 1 16,0 0 5-16,0 0-1 15,0 3-2-15,17-1-3 16,23 6 1-16,-4-4 22 16,22 5-1-16,-9 2 2 15,0 6 15-15,-1 3-24 16,-12 3 6-16,-5-1 2 16,-4 1-17-16,-10-1 23 15,-17-2-21-15,0 0 2 16,0-3 1-16,-17 0-3 0,-41-6-5 15,-9-4 2 1,-17-5-5-16,-5-2-45 0,22 0-111 16,18 0-73-16,32-12-88 15</inkml:trace>
  <inkml:trace contextRef="#ctx0" brushRef="#br0" timeOffset="31437">5575 5387 415 0,'0'0'330'16,"0"0"-155"-16,0 0 12 0,0 0-66 15,0 0-52 1,0 0-55-16,103-29-7 0,-37 91 26 16,1 14-9-16,13 13-1 15,4 7 20-15,-17 0-37 16,0 6 10-16,-28-6-15 15,-3-5 9-15,-14-9-6 16,-13-11-4-16,-9-3-5 16,-18-9-15-16,-31-5-149 15,-17-9-154-15,8-6-402 16</inkml:trace>
  <inkml:trace contextRef="#ctx0" brushRef="#br0" timeOffset="39571">4642 6828 536 0,'0'0'270'0,"0"0"-126"15,0 0-4-15,0 0-15 16,0 0-74-16,0 0-29 15,-26-100-22-15,26 154 4 16,0 17-5-16,18 11 1 16,13 9 0-16,-14 8-1 15,14 12 1-15,-13 5-92 16,-18-3-262-16</inkml:trace>
  <inkml:trace contextRef="#ctx0" brushRef="#br0" timeOffset="38467">17824 5443 629 0,'0'0'192'0,"0"0"-74"15,0 0-16-15,0 0-29 16,0 0-70-16,0 0 8 16,169-61-11-16,-147 71 5 15,-4 18-11-15,-18 7 6 16,0 2 0-16,0-1 2 0,0-5 6 15,0-2-8-15,-9-7 0 16,0-6 11-16,9-3-13 16,0-5 2-16,0 1 0 15,0-3-1-15,0-1 11 16,0 4-10-16,27 2 3 16,4 0 8-16,-4 4-6 15,4-2-5-15,4 5 0 16,-4 5-3-16,-4-5 9 15,-5 6-6-15,-4-2 0 16,-9-2 10-16,0-3-12 16,-9-3 2-16,0 3 0 15,-36-6-8-15,-35 1 6 0,-4-10-6 16,-1-2-89-16,9 0-146 16,19 0-138-16</inkml:trace>
  <inkml:trace contextRef="#ctx0" brushRef="#br0" timeOffset="38721">18246 4931 615 0,'0'0'248'0,"0"0"-74"15,0 0-29-15,0 0-48 0,0 0-79 16,227-23 22-1,-129 97 8-15,17 20-22 16,-22 18 30-16,5 7-42 0,-31 6-3 16,-18 5 4-16,-23 0 1 15,-26 1-14-15,0-7-2 16,-35-5-8-16,-63-11 6 16,-18-15-203-16,-26-14-454 15</inkml:trace>
  <inkml:trace contextRef="#ctx0" brushRef="#br0" timeOffset="37521">15963 4994 828 0,'0'0'225'16,"0"0"-49"-16,0 0-34 15,0 0-34-15,0-145-58 16,0 145-23-16,0 0-8 16,-9 11-19-16,9 49-2 15,0 24-5-15,0 23 14 16,0 13-4-16,22-4-3 16,5 0 0-16,13-6-1 15,-14-5 9-15,23-11-8 16,-22-9 0-16,22-18-48 15,8-13-66-15,10-17-124 0,0-20-203 16</inkml:trace>
  <inkml:trace contextRef="#ctx0" brushRef="#br0" timeOffset="37871">16558 5630 625 0,'0'0'204'16,"0"0"-65"-16,0 0 48 15,0 0-73-15,0 0-50 16,0 0-16-16,-9-85-48 16,9 91 0-16,0 31-1 15,0 10 2-15,0 10-1 0,0 3 0 16,0-3 0-16,9-12 0 16,9-8 3-16,-5-18-3 15,-4-7 1-15,9-10 14 16,-9-2-6-16,13 0-4 15,4-16-5-15,1-19 35 16,4-1-30-16,-4-4 5 16,4 6-10-16,5 6 14 15,-14 7-20-15,-13 14 6 16,17 7-4-16,-4 0-6 16,5 0-7-16,13 28 8 15,-22 9-54-15,-9 1-161 16,-9-2-182-16</inkml:trace>
  <inkml:trace contextRef="#ctx0" brushRef="#br0" timeOffset="38036">17247 5714 511 0,'0'0'214'0,"0"0"-89"0,0 0-74 15,0 0-13-15,0 0-35 16,222-24-6-16,-173 24-26 16,-14 11-367-16</inkml:trace>
  <inkml:trace contextRef="#ctx0" brushRef="#br0" timeOffset="36678">13715 5902 694 0,'0'0'123'15,"0"0"-47"-15,0 0-1 16,0 0-34-16,275-25-7 15,-177 25-33-15,-1 0-1 16,-3 0 0-16,-36 0-7 16,-18 0-134-16,-23 2-176 15</inkml:trace>
  <inkml:trace contextRef="#ctx0" brushRef="#br0" timeOffset="36866">13981 5714 544 0,'0'0'163'0,"0"0"-5"0,0 0 8 16,0 0-67-16,0 0-35 16,0 0-55-16,-75-24 4 15,75 63-14-15,8 15 12 16,10 9-8-16,13 1-3 16,-13 4 12-16,-9-3-18 15,4-1 6-15,5-9-232 16,-9-6-297-16</inkml:trace>
  <inkml:trace contextRef="#ctx0" brushRef="#br0" timeOffset="42061">2573 9981 638 0,'0'0'175'16,"0"0"-39"-16,0 0-11 15,0 0 4-15,0 0-19 16,0 0-50-16,0 0-1 16,-182-23-35-16,182 21 18 15,0 2-29-15,0 0-13 0,0-6 0 16,49-2 6-16,27-4-6 16,30 1 7-16,5 2-1 15,14 4-2-15,-10 5-4 16,-17 0 0-16,-31 0-10 15,-10 0-3-15,-39 0-35 16,-18 0-38-16,0 5-59 16,-18 12-9-16,-39 4-44 15,-10-2-182-15</inkml:trace>
  <inkml:trace contextRef="#ctx0" brushRef="#br0" timeOffset="42318">2775 10030 326 0,'0'0'273'0,"0"0"-60"0,0 0-34 16,0 0-61-16,0 0 4 16,0 0-40-16,0-97-28 15,0 97 9-15,0 0-35 16,0 0-9-16,0 0-18 16,0 17 11-16,9 26-8 15,14 13 11-15,-15 13-4 16,1 1 19-16,0 3-30 15,-9-1 7-15,0-8-7 16,0-7 9-16,0-8-18 0,0-10-23 16,0-11-78-1,0-5-80-15,9-9-162 0,9-4-322 16</inkml:trace>
  <inkml:trace contextRef="#ctx0" brushRef="#br0" timeOffset="45751">7241 10006 778 0,'0'0'165'16,"0"0"-71"-16,0 0 21 16,0 0-7-16,0 0-65 0,0 0-5 15,27-33-38 1,57 22 0-16,32-3 7 0,8 1-3 16,-8 5-8-16,-18 6-42 15,-49 2-150-15,-32 0-90 16,-17 31-198-16</inkml:trace>
  <inkml:trace contextRef="#ctx0" brushRef="#br0" timeOffset="45908">7228 10277 589 0,'0'0'128'0,"0"0"-83"0,0 0 26 16,0 0 4-1,298-4-13-15,-165-4-58 0,14-1-4 16,-5-2-8-16,0 5-535 16</inkml:trace>
  <inkml:trace contextRef="#ctx0" brushRef="#br0" timeOffset="44875">3878 9578 666 0,'0'0'212'16,"0"0"-61"-16,0 0 7 16,0 0-47-16,0 0 0 15,0 0-49-15,0 0-33 16,-58-46 20-16,58 46-48 0,-8 16 7 15,-24 29-6-15,6 27 11 16,-5 20-3-16,-5 16-10 16,5-3 4-16,4 0 0 15,19-3 5 1,8-9-9-16,0-8 0 0,26-11 9 16,41-18-25-16,-1-11-18 15,14-16-85-15,-13-15-47 16,9-14-129-16,8 0-137 15</inkml:trace>
  <inkml:trace contextRef="#ctx0" brushRef="#br0" timeOffset="45105">4425 10154 469 0,'0'0'254'16,"0"0"-125"-16,0 0 6 15,0 0 18-15,0 0-60 16,0 0-13-16,-58-48-23 15,58 48-45-15,0 0 18 16,0 8-30-16,0 25 0 16,9 16 8-16,9 2-3 15,13 4-5-15,-14-5 0 16,1-7-23-16,-18-4-106 16,14-13-178-16,-14-6-138 15</inkml:trace>
  <inkml:trace contextRef="#ctx0" brushRef="#br0" timeOffset="45377">4767 9534 599 0,'0'0'256'0,"0"0"-106"16,0 0-5-16,0 0-33 15,0 0-25-15,0 0-74 16,40-2-11-16,26 61 34 16,23 16-30-16,-4 16 25 15,-1 3-10-15,-4-1-20 0,-22-2 14 16,-23-8-15-16,-17-5 0 16,-5 3-8-16,-13-6 2 15,-13 2 0-15,-54-1-96 16,-8-11-220-16,-1-5-222 15</inkml:trace>
  <inkml:trace contextRef="#ctx0" brushRef="#br0" timeOffset="47670">11578 8996 529 0,'0'0'291'16,"0"0"-122"-16,0 0-20 0,0 0-1 16,0 0-86-16,0 0-28 15,-94 14-14-15,72 74 14 16,4 22 31-16,1 16-43 16,-6 12-9-16,14 9 12 15,9 0-16-15,0-8-9 16,0-14 0-16,0-15 12 15,32-14-27-15,3-17 15 16,5-19-90-16,0-24-55 16,4-22-167-16,14-14-235 15</inkml:trace>
  <inkml:trace contextRef="#ctx0" brushRef="#br0" timeOffset="48587">13848 9661 911 0,'0'0'136'16,"0"0"-46"-16,0 0 5 0,0 0-52 15,0 0 15-15,289-5-14 16,-165 5-41-16,0 0 18 16,-17-3-21-16,-14 0-5 15,-35 3-1-15,-31 0-132 16,-27 0-124-16,0 0-97 16</inkml:trace>
  <inkml:trace contextRef="#ctx0" brushRef="#br0" timeOffset="48796">14088 9483 498 0,'0'0'236'15,"0"0"-35"-15,0 0-65 0,0 0 19 16,0 0-58-16,0 0-67 16,-40-14 9-16,40 54-38 15,0 22 24-15,31 15 25 16,-4 4-41-16,13 1 10 15,-14-5-19-15,14-9 7 16,-13-11-21-16,-5-7-49 16,-13-13-126-16,0-8-200 15</inkml:trace>
  <inkml:trace contextRef="#ctx0" brushRef="#br0" timeOffset="48024">12097 9798 710 0,'0'0'186'16,"0"0"-31"-16,0 0-20 15,0 0-52-15,0 0-23 16,0 0-46-16,-124 27-13 16,124 28 21-16,0 4-18 15,0-3-1-15,27-2-3 16,22-14 12-16,-1-11-14 15,10-15 2-15,-22-14 0 16,13 0 16-16,-1-6-13 16,-12-29 42-16,-5-10 20 0,-4-6-35 15,-27-2 17-15,0-7-28 16,-18 7-13 0,-40 8-1-16,-17 8-5 0,-1 17 0 15,-4 12-1-15,22 8-39 16,23 0-14-16,13 33-89 15,22 4-64-15,0-6-130 16,40-12-483-16</inkml:trace>
  <inkml:trace contextRef="#ctx0" brushRef="#br0" timeOffset="48295">12555 9325 554 0,'0'0'336'0,"0"0"-125"0,0 0-62 16,0 0-48-16,0 0-38 16,0 0-58-16,0-20 16 15,67 74-7-15,8 22-5 16,32 17 41-16,-23 15-49 16,5 5 19-16,-22-2-15 15,-10-9 8-15,-30-15-13 16,-14-14 0-16,-13-10 0 15,0-9-9-15,-40-3 2 16,-26-8-44-16,-23-7-77 0,13-8-215 16,19-16-419-1</inkml:trace>
  <inkml:trace contextRef="#ctx0" brushRef="#br0" timeOffset="47172">9703 9571 580 0,'0'0'211'16,"0"0"-83"-16,0 0 19 0,0 0-42 15,0 0-13-15,0 0-20 16,-165-9-59-16,165-3 12 16,49-1-17-16,27-7-8 15,30-6 26-15,37 1-20 16,12 3-5-16,5-4 2 16,-13 12 10-16,-23 3-12 15,-40 5-1-15,-35 6-22 16,-40 0-5-16,-9 0-82 15,0 8-30-15,-40 12 51 16,-26 5-129-16,8-5-68 16,9-8-116-16</inkml:trace>
  <inkml:trace contextRef="#ctx0" brushRef="#br0" timeOffset="47372">10302 9477 38 0,'0'0'213'0,"0"0"-47"16,0 0-32-16,0 0-10 15,0 0 1-15,0 0-4 16,-66-50-36-16,66 44 10 15,0 6-14-15,0 0-38 16,0 0 5-16,0 0-47 16,0 31 11-16,0 22 12 15,0 21-16-15,31 8 10 16,-13 4-12-16,13-2 9 16,-13-5-13-16,-1-8-2 15,6-3-30-15,-15-8-123 0,1-15-155 16,9-8-399-1</inkml:trace>
  <inkml:trace contextRef="#ctx0" brushRef="#br0" timeOffset="51758">17478 9183 686 0,'0'0'278'16,"0"0"-78"-16,0-146-18 15,0 125-28-15,0 12-77 16,0 9-22-16,0 0-7 16,0 21-46-16,0 43 17 0,31 32-6 15,-5 27 6-15,1 16 24 16,13 2-38-16,-9-5 6 16,-4-9-5-16,4-23 8 15,-13-22-28 1,-1-16 11-16,-17-15-104 0,0-8-51 15,0-13-210-15</inkml:trace>
  <inkml:trace contextRef="#ctx0" brushRef="#br0" timeOffset="50949">16158 9271 207 0,'0'0'273'16,"0"0"-90"-16,0 0-7 16,0 0-36-16,0 0 10 15,0 0-38-15,18-20-33 16,-18 14 5-16,0-3-65 16,0-2 32-16,0 4-7 0,0 0-30 15,0 2 23 1,-31 1-31-16,4 4-6 0,-13 0 9 15,-27 0 2-15,1 16-11 16,-27 20 0-16,4 12 7 16,4 20-5-16,-4 16-2 15,32 16 0 1,21 7 4-16,36 1 8 0,0-12-12 16,27-17 0-16,62-19 7 15,26-18-8-15,10-13 3 16,17-18-2-16,-9-11 16 15,-9 0-9-15,-17 0-2 16,-23-23-1-16,-44 0 8 16,-13 1-7-16,-27-1-5 0,-9 1-27 15,-49 7-66-15,-26 10-159 16,-5 5-256-16</inkml:trace>
  <inkml:trace contextRef="#ctx0" brushRef="#br0" timeOffset="51511">16896 9557 287 0,'0'0'521'15,"0"0"-383"-15,0 0 11 0,0 0-54 16,0 0-25-16,0 0-57 16,-14 8-7-16,5 5 0 15,1-3 4-15,8 5-10 16,0-2 0-16,0 1 6 16,0 1 4-16,31-12-10 15,-14-1 9-15,1-2 26 16,-9 0-22-16,4 0 23 15,-4 0 12-15,0-2-17 16,-9-10 16-16,0 0-30 0,0 2 0 16,0-1 0-1,0 1-11-15,-18 5-5 0,-13 5-1 16,13 0-3-16,10 0-10 16,8 0 13-16,0 0 0 15,0 0-6-15,0 3 13 16,0 2-7-16,0 2 0 15,17-5 1-15,1-2 0 16,4 0 3-16,-13 0-4 16,9 0 6-16,-9-6 5 15,-9-8-1-15,0 0-10 16,0 0 8-16,0-1-8 16,-27 1 0-16,-13 9-12 15,-9 5 1-15,1 0-87 16,12 11-76-16,36 23-210 0,0 1-432 15</inkml:trace>
  <inkml:trace contextRef="#ctx0" brushRef="#br0" timeOffset="68993">11800 7751 657 0,'0'0'258'0,"0"0"-91"15,0 0-67-15,0 0-28 16,0 0-58-16,0 0 19 16,124 79 34-16,-57-14-48 15,-9 11 8-15,-10 6-5 0,-3 0-18 16,-14-2 10-16,-13-2-14 16,-1-7 0-16,-17-2-8 15,0-9-5-15,-17-10-142 16,-19-4-198-16</inkml:trace>
  <inkml:trace contextRef="#ctx0" brushRef="#br0" timeOffset="70074">15727 7901 762 0,'0'0'165'0,"0"0"-45"0,0 0 43 16,0 0-48-16,-31-170-23 15,31 150-24-15,-9 11-30 16,0 7 7-16,0 2-13 16,-13 0-28-16,4 8 6 15,-22 29-7-15,5 19-3 16,4 9 0-16,13 7 11 15,9-2-9-15,9 3-2 16,0-7 1-16,0-4-3 16,49-11 3-16,18-8-2 0,8-9-29 15,23-15-80 1,4-7-96-16,5-12-250 0</inkml:trace>
  <inkml:trace contextRef="#ctx0" brushRef="#br0" timeOffset="70259">16282 8209 696 0,'0'0'241'15,"0"0"-65"-15,0 0 16 16,0 0-80-16,0 0-52 16,0 0 3-16,0-30-62 15,0 30-1-15,0 0-7 16,0 5-87-16,18 17-82 15,31-10-237-15</inkml:trace>
  <inkml:trace contextRef="#ctx0" brushRef="#br0" timeOffset="70569">17038 7810 972 0,'0'0'206'16,"0"0"-128"-16,0 0 24 16,0 0-14-16,275-65-68 15,-195 71 18-15,-22 30-33 0,-14 10-4 16,-13 11 13 0,-22 6-11-16,-9 6-3 0,0 5 3 15,-49-6 8-15,1-11 3 16,21-12-11-16,18-20 0 15,9-5 1-15,36-11 1 16,61-9-5-16,46 0 12 16,48-38-5-16,4-7-14 15,-13-6-68-15,-57 4-186 16,-50-5-712-16</inkml:trace>
  <inkml:trace contextRef="#ctx0" brushRef="#br0" timeOffset="69322">13515 8250 796 0,'0'0'149'16,"0"0"-91"-16,0 0 27 15,0 0 11-15,0 0-50 16,0 0-32-16,200-24 29 15,-85 16-33-15,18-1-3 16,-8-5 2-16,-28 5-9 16,-30 4-1-16,-40 5-71 15,-18 0-164-15,-9 0-50 16,-36 0-294-16</inkml:trace>
  <inkml:trace contextRef="#ctx0" brushRef="#br0" timeOffset="69512">13808 8139 244 0,'0'0'392'0,"0"0"-208"16,0 0-41-16,0 0 37 16,0 0-43-16,0 0-73 15,-45-66-3-15,45 66-55 16,0 8-2-16,0 32 1 16,18 18-2-16,0 4 8 15,-9 5-11-15,13-2 11 16,-4 0-26-16,0-5 11 15,13-9-164-15,4-9-252 0</inkml:trace>
  <inkml:trace contextRef="#ctx0" brushRef="#br0" timeOffset="68550">10716 7920 910 0,'0'0'190'16,"0"0"-52"-16,0 0-33 0,0 0-6 16,0 0-54-16,0 0-30 15,-107-48-15-15,107 96 4 16,0 21-4-16,0 9 1 16,0 7 9-16,0 0 0 15,31-2-10-15,-13-10 1 16,13-8-4-16,-4-12 3 15,13-7-15-15,9-12-58 16,4-14-81-16,36-17-39 16,-14-3-86-16,23-17-170 0</inkml:trace>
  <inkml:trace contextRef="#ctx0" brushRef="#br0" timeOffset="68745">11347 8260 567 0,'0'0'140'16,"0"0"7"-16,0 0 17 15,0 0-15-15,0 0-53 16,0 0-7-16,-27-99-67 16,27 102-21-16,0 28 7 15,0 11-2-15,0 3-1 16,0 1 1-16,0-1 1 16,0-5-1-16,0-1-6 15,0-4-47-15,9-11-165 16,22-6-218-16</inkml:trace>
  <inkml:trace contextRef="#ctx0" brushRef="#br0" timeOffset="68082">9205 8320 851 0,'0'0'102'0,"0"0"-26"15,0 0-8-15,0 0-31 16,258-43 5-16,-143 34-20 15,-12 4-18-15,3-1 5 0,-30 1-8 16,-10 5-1 0,-26 0 0-16,-13 0-15 0,-27 0-59 15,0 0-74-15,-9 0-77 16,-35 5-45-16</inkml:trace>
  <inkml:trace contextRef="#ctx0" brushRef="#br0" timeOffset="68236">9769 8293 333 0,'0'0'189'0,"0"0"-56"16,0 0-4-16,0 0-22 16,0 0-53-16,0 0 3 15,-66 86-9-15,66-44-15 0,0 7 11 16,0 0-28-16,0 1-2 16,9 1-14-16,8-3 3 15,-8-3-6-15,13-11-297 16</inkml:trace>
  <inkml:trace contextRef="#ctx0" brushRef="#br0" timeOffset="67680">7641 8705 708 0,'0'0'139'0,"0"0"-61"15,0 0 65-15,0 0-45 16,0 0-34-16,0 0-31 16,-26-3-29-16,43-3-4 15,50 0 1-15,31-6-1 16,35-1 1-16,0-1-1 15,-17 2-27-15,-32 7-54 16,-35 5-32-16,-40 0-14 0,-9 17-64 16,-27 10-76-16</inkml:trace>
  <inkml:trace contextRef="#ctx0" brushRef="#br0" timeOffset="67794">7832 8846 318 0,'0'0'167'0,"0"0"-6"16,0 0-4-16,0 0-51 15,0 0-88-15,0 0 4 16,165-9 0-16,-50-7-22 16,36-7-8-16,14-8-232 15</inkml:trace>
  <inkml:trace contextRef="#ctx0" brushRef="#br0" timeOffset="39857">4905 7974 682 0,'0'0'211'16,"0"0"-56"-16,0 0-10 0,0 0-71 15,0 0 29-15,0 0-78 16,0-21-24-16,0 25-2 16,0 24-11-16,0 12 12 15,8 8 0-15,-8 5 12 16,9 2-12-16,-9-1 0 16,9-1-19-16,-9-4-140 15,0-1-239-15</inkml:trace>
  <inkml:trace contextRef="#ctx0" brushRef="#br0" timeOffset="40076">5007 8532 650 0,'0'0'89'0,"0"0"-53"0,0 0 44 15,0 0 16-15,0 0-31 16,0 0-8-16,0 150-37 16,0-105 8-16,0 4-21 15,9-4 0-15,-9 2-14 16,0-1-158-16,0 2-339 16</inkml:trace>
  <inkml:trace contextRef="#ctx0" brushRef="#br0" timeOffset="67048">4376 8452 797 0,'0'0'178'0,"0"0"-59"16,0 0 4-16,0 0 7 15,0 0-84-15,0 0-7 16,-98-65-39-16,98 114-8 15,0 18 8-15,0 16 5 16,0 4-4-16,13 1 25 16,5-3-20-16,-9-9-3 15,9-7-3-15,4-13 12 0,-4-11-13 16,13-8 1-16,-4-14-14 16,-1-12-32-16,14-8-84 15,0-3 6-15,5-3 14 16,-5-28-10-16,-9 0 36 15,-14-1 37-15,-17 5 41 16,0-2-4-16,0 3 18 16,-17 1-8-16,-5 5 21 15,-5 3 25-15,18 3 39 16,-4 3-25-16,13 2 0 16,0 7 20-16,0-4-53 15,13 6-5-15,23 0-2 16,12 0-20-16,-8 0 27 0,-4 3-23 15,-5 16 5 1,-13 4 19-16,0-1-25 0,-5 7 9 16,-13-1 1-16,0 2-8 15,0 2 16-15,0-3-17 16,0-7-3-16,-13-4 12 16,4-7-10-16,9-8-3 15,0 0 0-15,0-3 6 16,22 0-5-16,22 0 0 15,5-3 3-15,18-29-8 16,8-7-44-16,5-9-52 16,-4-6-151-16,-18 6-159 15</inkml:trace>
  <inkml:trace contextRef="#ctx0" brushRef="#br0" timeOffset="67314">5153 8487 732 0,'0'0'206'16,"0"0"-73"-16,0 0 31 15,0 0-74-15,0 0-66 16,0 0-14-16,36 8 2 16,30 40 7-16,14 9 17 15,-4 5-23-15,-9 3 24 16,-1 3-34-16,-35-3-2 15,-4 0 11-15,-27-3-2 0,0-2-10 16,-18 3 0-16,-31-7 1 16,-17-4-7-1,8-7-105-15,9-9-160 0,31-14-277 16</inkml:trace>
  <inkml:trace contextRef="#ctx0" brushRef="#br0" timeOffset="66252">3025 8829 400 0,'0'0'499'16,"0"0"-359"-16,0 0-15 16,0 0-16-16,0 0-14 15,0 0-64-15,0 0-21 16,0 0 23-16,98-65-33 15,-40 51 16-15,17-3 2 16,1 0-15-16,-1 0 19 0,14 0-22 16,-4 3 0-16,-19 6 0 15,-8-1 1-15,-27 9-2 16,-22 0-1-16,-9 0-76 16,0 0-24-16,-22 17-60 15,-23 9-77-15,-12-1-93 16</inkml:trace>
  <inkml:trace contextRef="#ctx0" brushRef="#br0" timeOffset="66445">3416 8772 241 0,'0'0'245'15,"0"0"-99"-15,0 0 35 16,0 0-10-16,0 0-43 0,0 0-28 16,-35 0-52-16,35 0-24 15,0 20 12-15,9 17 1 16,17 6 12-16,5 2-24 15,-4 5-24-15,4 2 18 16,-13-2-19-16,13 1 0 16,-22-5-7-16,9-10-28 15,-1-4-141-15,14-9-169 16,27-12-444-16</inkml:trace>
  <inkml:trace contextRef="#ctx0" brushRef="#br0" timeOffset="72241">0 11181 526 0,'0'0'188'16,"0"0"-98"-16,0 0-3 15,0 0-4-15,0 0 24 16,0 0-31-16,0 0-28 0,-9 0 12 16,9 0-37-16,35 0-2 15,45 0-2-15,80-2-18 16,71-16 38-16,67 5-25 15,35-13-11-15,40 7 14 16,14-1-13 0,-5 2-4-16,-18 7 0 0,-39 0 11 15,-19 2-8-15,-8 4-3 16,-1-7 0-16,-21 4-2 16,13-9 4-16,-23-3-2 15,5 0 0-15,5-5 7 16,-10-1-8-16,14 3 1 0,-13 1 0 15,30 3-2 1,10 1 9-16,57 4-7 0,18 0 0 16,40-3 4-16,18 2-10 15,13 1 6-15,14 3 0 16,-5 3-3-16,13 5 9 16,-4 3-6-16,9 0 0 15,-9 0 6-15,-22 0-12 16,-1-3 6-16,-17-3 0 15,0 1-1-15,9-1 7 16,-18 3-6-16,-17 3 0 16,-32 0 4-16,-49 0-9 15,-17 0 5-15,-19 0 0 16,-21 0-4-16,0 0 12 16,21-5-8-16,10-3 0 0,9-2 8 15,8 2-15-15,-17 1 7 16,-23-3 0-16,-22 2-1 15,-44-4 8-15,-27 1-7 16,-8 3 11-16,-14-1-9 16,-14 4 19-16,5 1-18 15,-18 2 0-15,-17 2 0 16,-27-6 3-16,-23 4-6 16,-39 2 0-16,-18-4-12 15,-9 4-72-15,-44-8-198 16,-63-12-479-16</inkml:trace>
  <inkml:trace contextRef="#ctx0" brushRef="#br0" timeOffset="81417">3714 11581 535 0,'0'0'266'0,"0"0"-85"16,0 0-18-16,0 0-31 15,0 0-19-15,0 0-71 16,0 0 5-16,-191-3-13 16,191 0-30-16,0 3 21 15,40 0-25-15,26-5 0 16,41-1 24-16,17-12-15 15,1 2-1-15,-1 1-8 16,-8-1 11-16,-32 4-9 16,-8 7-2-16,-36-2-9 15,-31 7-1-15,-9 0-88 0,0 0 9 16,-18 7-38-16,-31 13-20 16,0-3-34-16,0 2-2 15,5-7 41-15,4-10 111 16,-9 2 31-16,22-4 2 15,-13 0 41-15,22 0 41 16,-13 0 58-16,23-6-42 16,-1 2 1-16,0 4-2 15,9 0-62-15,0 0-4 16,0 18-13-16,0 16 22 16,0 8 16-16,0 11-27 15,18 13-6-15,-1 5-10 16,5-1-3-16,-13-2-12 15,9 1 0-15,-9-19-11 0,22-4-29 16,-13-15-126-16,22-17-108 16,9-14-69-16</inkml:trace>
  <inkml:trace contextRef="#ctx0" brushRef="#br0" timeOffset="81695">4758 11388 428 0,'0'0'352'0,"0"0"-184"0,0 0 10 15,0 0-32 1,0 0-56-16,0 0-4 0,-67-70-63 16,58 81-14-16,0 37 5 15,-8 25-14-15,3 10 38 16,6 13-23-16,-1 9-14 15,9-6 17-15,0-1-18 16,0-10 0-16,9-14 0 16,22-15-4-16,4-9-26 15,14-32-87-15,27-18-144 16,12 0-130-16</inkml:trace>
  <inkml:trace contextRef="#ctx0" brushRef="#br0" timeOffset="82145">5122 11878 736 0,'0'0'204'15,"0"0"-18"-15,0 0-27 16,-58-144-70-16,58 118-31 16,0 3-19-16,0 7-35 15,40 1 18-15,0 7-22 16,5 8 2-16,4 0-7 15,8 11 10-15,-8 29-5 16,-22 14 0-16,4 5 4 16,-22 3-4-16,-9-5 0 15,0-6 0-15,0-14-9 16,0-9 17-16,0-11-8 16,0-11 0-16,0-6 11 0,0 0-7 15,0-14 5-15,9-21-5 16,9-12 5-16,13-12 3 15,-5-1-12-15,6 0 0 16,-15 13 12-16,14 15-12 16,-22 15 0-16,9 11 0 15,-9 6-12-15,22 0 7 16,5 23 5-16,-5 22 0 16,4 6 1-16,-13 6-11 15,-4-6 10-15,0-3-30 0,-9-9-10 16,4-7-100-1,-4-13-102-15,9-7-99 0,0-12-337 16</inkml:trace>
  <inkml:trace contextRef="#ctx0" brushRef="#br0" timeOffset="82407">5891 11417 727 0,'0'0'218'0,"0"0"-65"16,0 0 12-16,0 0-81 16,0 0-56-16,0 0-17 15,66 20 7-15,19 42 17 16,-10 14 18-16,5 15-34 0,-22 5 21 16,-13 9-40-16,-14-12 5 15,-14 1-6-15,-17-12 8 16,0-6-7-16,0-5 0 15,-26-15-14-15,-23-5-26 16,-9-8-132-16,9-18-203 16</inkml:trace>
  <inkml:trace contextRef="#ctx0" brushRef="#br0" timeOffset="94299">2123 3272 467 0,'0'0'85'0,"0"0"6"15,0 0-4-15,0 0 0 16,0 0 32-16,0 0-37 16,-53 48-39-16,253-107-3 15,124-41-38-15,89-36 25 16,85-13-24-16,26-1 1 15,-4 14-2-15,-53 26 2 16,-81 24-4-16,-110 33 0 0,-94 32-181 16,-93 21-124-1,-72 12-352-15</inkml:trace>
  <inkml:trace contextRef="#ctx0" brushRef="#br0" timeOffset="94721">8783 3447 874 0,'0'0'130'15,"0"0"-90"-15,0 0-27 16,342-163 15-16,-71 78-26 15,36-9 14-15,35-16 3 0,31-7-11 16,-9 2 0 0,-17 7-8-16,-32 17 0 0,-57 17-7 15,-36 18 7-15,-71 16-3 16,-44 20-32-16,-58 19-129 16,-49 1-120-16</inkml:trace>
  <inkml:trace contextRef="#ctx0" brushRef="#br0" timeOffset="95173">1923 4818 744 0,'0'0'129'0,"0"0"-59"0,0 0-26 16,0 0 57-16,0 0-41 16,0 0-54-16,9-49 2 15,173 30 1-15,107-26 1 16,84-23-10-16,76-20 13 15,49-6-5-15,-10 1-8 16,-26 16-28-16,-88 24-230 16,-99 18-254-16</inkml:trace>
  <inkml:trace contextRef="#ctx0" brushRef="#br0" timeOffset="95607">9472 4881 715 0,'0'0'151'16,"0"0"-65"-16,0 0 8 15,0 0-25-15,324-143-13 16,-35 50-16-16,66-11 12 16,18-7-51-16,18 1 10 15,-35-1-8-15,-23 6-2 16,-53 12-2-16,-49 25-2 16,-89 25-109-16,-66 32-125 15,-67 11-64-15</inkml:trace>
  <inkml:trace contextRef="#ctx0" brushRef="#br0" timeOffset="96023">2221 6459 776 0,'0'0'125'15,"0"0"-83"-15,0 0 21 16,0 0-25-16,0 0 18 16,49-158-45-16,84 105-10 0,67-10 12 15,71-5-10 1,80-6-3-16,71-2 0 0,49 2-2 15,-4 7-150-15,-45 8-301 16</inkml:trace>
  <inkml:trace contextRef="#ctx0" brushRef="#br0" timeOffset="96526">11062 6426 760 0,'0'0'138'16,"0"0"-53"-16,0 0-49 15,285-170 61-15,-54 84-42 16,66-9-24-16,36-13 2 16,23 6-26-16,-32 6-5 15,-44 19-2-15,-71 29 10 16,-94 25-20-16,-57 23-91 15,-58 0-205-15,-26 32-428 16</inkml:trace>
  <inkml:trace contextRef="#ctx0" brushRef="#br0" timeOffset="97024">2719 9265 666 0,'0'0'167'16,"0"0"-110"-16,0 0-4 0,0 0 34 15,0 0 34-15,0 0-92 16,-151 20-10-16,293-69-14 16,107-32 1-16,142-32 14 15,88-15-20-15,68 0 1 16,-1 13-5-16,-57 26-59 15,-107 26-254-15,-102 25-325 16</inkml:trace>
  <inkml:trace contextRef="#ctx0" brushRef="#br0" timeOffset="97510">10027 8637 848 0,'0'0'162'16,"0"0"-79"-16,0 0 33 16,0 0-38-16,116-148-75 15,159 29 26-15,89-20 12 16,67-7-39-16,31 1 15 16,-40 12-13-16,-48 20-4 0,-68 23 0 15,-106 30-57-15,-76 34-66 16,-84 26-111-16,-40 14-197 15</inkml:trace>
  <inkml:trace contextRef="#ctx0" brushRef="#br0" timeOffset="98213">2430 11002 624 0,'0'0'223'0,"0"0"-149"16,-218 27 81-16,218-30 2 15,93-47-93-15,90-30-28 16,88-28-3-16,84-31 30 15,63-11-17-15,35 0-46 16,4 3 20-16,-26 14-20 16,-35 14 0-16,-63 23-8 15,-75 26-58-15,-58 30-111 16,-76 25-186-16,-53 15-464 16</inkml:trace>
  <inkml:trace contextRef="#ctx0" brushRef="#br0" timeOffset="107347">7019 11890 870 0,'0'0'242'0,"0"0"-106"0,0 0-15 16,0 0-6-16,0 0-53 16,0 0-18-16,0 0-6 15,-124-9-25-15,124 0 13 16,49-5-24-16,26-9 2 15,32-8 7-15,35-2-8 16,14-4-3-16,-5 6 0 16,4-6-6-16,-44 17-6 15,-40 3-41-15,-44 14-43 16,-27 3-19-16,0 6-93 16,-9 31-49-16,-49 8-157 0</inkml:trace>
  <inkml:trace contextRef="#ctx0" brushRef="#br0" timeOffset="107542">7175 12099 378 0,'0'0'222'16,"0"0"-64"-16,0 0-5 15,0 0-42-15,0 0-1 16,0 0-49-16,-156 50-34 16,232-50-1-16,30 0 3 15,28-11 25-15,-1 0-10 16,-9-3-21-16,-8 0-6 15,-41 8-13-15,-26 6-6 0,-26 0 2 16,-23 0-124 0,0 0-150-16,0 8-153 0</inkml:trace>
  <inkml:trace contextRef="#ctx0" brushRef="#br0" timeOffset="109261">9116 11502 611 0,'0'0'313'16,"0"0"-221"-16,0 0 39 15,0 0 0-15,0 0-43 16,0 0-25-16,-115-3-33 15,115 3 9-15,0 0-17 16,0 0-15-16,31-6-7 16,36-3 8-16,48-7-8 15,27-2 9-15,23-7-9 16,-23 0 13-16,-18 7-13 0,-39 7 2 16,-28 8-2-1,-43 3 0-15,-14 0-32 0,-14 0-108 16,-52 32-70-16,-28 0-206 15</inkml:trace>
  <inkml:trace contextRef="#ctx0" brushRef="#br0" timeOffset="109509">9405 11482 588 0,'0'0'232'0,"0"0"-47"0,0 0-14 16,0 0-68-16,0 0-19 15,0 0-47-15,27-25-20 16,-18 42 5-16,13 19 4 0,-13 18 33 16,0 5-24-16,-9 15-20 15,0 19 17-15,0 1-23 16,0 2-5-16,0 0 7 16,0-16-1-16,0-9-10 15,0-21 0-15,0-13-15 16,8-12-51-16,-8-13-143 15,23-6-184-15</inkml:trace>
  <inkml:trace contextRef="#ctx0" brushRef="#br0" timeOffset="109815">10249 11159 592 0,'0'0'461'16,"0"0"-321"-16,0 0 18 16,0 0-42-16,0 0-26 15,0 0-66-15,-98-82-22 16,98 133 3-16,0 25-3 16,-8 26 21-16,-1 11-2 15,9 12-19-15,-14 11 16 16,14 2-17-16,0-7-1 15,0-12 7-15,0-31-1 16,0-17-6-16,23-29 0 16,-6-11-29-16,1-11-41 0,-5-18-88 15,-4-2-149-15,27 0-268 16</inkml:trace>
  <inkml:trace contextRef="#ctx0" brushRef="#br0" timeOffset="110182">10689 11776 873 0,'0'0'175'15,"0"0"-16"-15,0 0-8 16,0 0-64-16,0 0-19 0,0 0-26 16,-49-79-37-16,40 93 9 15,0 28-14-15,9 22 0 16,0 6 0-16,0 6 10 15,9-8-10-15,18-6 0 16,13-22 5-16,9-9-14 16,-14-17 9-16,14-14 0 15,0 0 7-15,9-14-5 16,-9-23 10-16,-5-12-4 16,-13-10 6-16,-4 0 21 15,-18-9-18-15,-9 6-10 16,0 3 17-16,-27 7-23 15,-31 13 7-15,-8 13-8 0,8 18-15 16,9 8-6-16,0 0-83 16,31 37-74-16,10 14-149 15,8 0-391-15</inkml:trace>
  <inkml:trace contextRef="#ctx0" brushRef="#br0" timeOffset="110483">11196 11368 1047 0,'0'0'143'16,"0"0"2"-16,0 0-40 16,0 0-19-16,0 0-63 0,0 0-6 15,48-93-13-15,-12 93 3 16,13 31-5-16,9 18 2 15,8 10-3-15,1 9 14 16,-1 8-14-16,1 12-1 16,-27 12 0-16,-22 9 9 15,-9-1-10-15,-9-3 1 16,0-24 0-16,-36-10-7 16,-22-14 5-16,-8-12-52 15,-1-8-99-15,9-6-243 16</inkml:trace>
  <inkml:trace contextRef="#ctx0" brushRef="#br0" timeOffset="110860">12471 11830 892 0,'0'0'76'0,"0"0"36"15,0 0 42-15,0 0-37 0,0 0-68 16,0 0-23-16,0-3 6 15,17 3-29-15,10 8 8 16,13 10 16-16,9-4-17 16,18-9 8-16,8-5-7 15,23 0-5-15,17 0 7 16,-21-5-9-16,-6-7-8 16,-52 10-12-16,-36 2-149 15,0 0-202-15,-27 7-557 16</inkml:trace>
  <inkml:trace contextRef="#ctx0" brushRef="#br0" timeOffset="111121">12710 11558 723 0,'0'0'267'0,"0"0"-96"16,0 0 3-16,0 0-75 15,0 0-49-15,0 0-27 16,18 57-12-16,0 25 38 16,0 17-16-16,13 5-9 0,-22 1 9 15,9-14-28 1,-5-6 10-16,5-9-10 16,-9-19 1-16,-1-18-9 0,-8-10 3 15,0-9-92-15,0-6-74 16,9-8-260-16</inkml:trace>
  <inkml:trace contextRef="#ctx0" brushRef="#br0" timeOffset="111960">14576 11606 450 0,'0'0'419'0,"0"0"-228"16,0 0-16-16,0 0-30 15,0 0-69-15,0 0-5 16,-48-99-21-16,12 94-33 16,5 5 6-16,-18 0-20 15,-9 18 6-15,14 20-2 16,-27 13-7-16,26 11 0 16,5 13 0-16,14 6 9 0,26 5-9 15,0-8 0 1,44-13 1-16,23-11-6 0,22-15 5 15,-5-21 0-15,5-11 3 16,-5-7 2-16,-8 0 1 16,-18 0-6-16,-18-10 2 15,-23-5-5-15,-17-1-52 16,0 2-77-16,-8-1-165 16,-32 4-349-16</inkml:trace>
  <inkml:trace contextRef="#ctx0" brushRef="#br0" timeOffset="112508">15589 11037 763 0,'0'0'293'0,"0"0"-123"16,0 0 1-16,0 0-72 16,0 0-54-16,0 0-4 15,-124-48-35-15,40 48 5 16,-1 5-2-16,5 21-3 0,5 2 3 16,26 7-4-16,4 4-3 15,5 4 8-15,32 8-5 16,-15 2-3-16,23 7 14 15,0-1-8-15,0 10 19 16,0-2-9-16,0 15-11 16,0 20 32-16,0 17-28 15,0 17 14-15,23 8 4 16,12 6-29-16,-4 3 22 16,-13 3-17-16,0 2-3 15,-5-5 20-15,-13-11-18 16,0-15 0-16,0-14 2 15,0-22 0-15,0-12 3 16,0-19-9-16,18-12 1 0,-9-17 4 16,8-5 2-16,6-12-7 15,-6-9 1-15,1 0 7 16,22-5-1-16,9 0-6 16,35 0 0-16,23-18 9 15,9-14-10-15,-14-5-29 16,-22 0-86-16,-45 9-82 15,-26 3-143-15</inkml:trace>
  <inkml:trace contextRef="#ctx0" brushRef="#br0" timeOffset="114024">15909 11759 53 0,'0'0'938'16,"0"0"-764"-16,0 0-18 15,0 0-65-15,0 0-32 16,0 0-38-16,-40-105-20 16,49 97 1-16,0 8-2 15,13 0 0-15,5 0 0 0,0 0-2 16,4 20 1-16,-14 17-6 15,6 2-12-15,-14 12 12 16,-9 3 1-16,0-3 6 16,0-8 0-16,-23-10-8 15,14-10 7-15,-8-9 1 16,17-6-14-16,0-8 8 16,0 0 12-16,0 0-2 15,0-28 10-15,17-20-5 16,23-11-5-16,27-7 3 0,-9 7-7 15,0 3 14 1,-10 19-9-16,-12 17-3 0,-27 14-2 16,13 6-5-16,-4 0 4 15,0 17-6-15,13 19 7 16,-22 7-7-16,8 6 9 16,-8 1-2-16,5-1 0 15,3-4-33-15,1-11-1 16,4-9-81-16,-4-2-41 15,0-15-87-15,0-4-167 16</inkml:trace>
  <inkml:trace contextRef="#ctx0" brushRef="#br0" timeOffset="114238">16816 11764 562 0,'0'0'227'0,"0"0"-78"15,0 0 0-15,0 0-30 16,0 0-55-16,0 0-51 16,-27-18-7-16,102 11-1 15,23 2-5-15,-4-13 8 16,21 5 1-16,-8-1-18 16,-41 2-37-16,-17 4-122 15,-40 8-47-15,-9 0-120 16</inkml:trace>
  <inkml:trace contextRef="#ctx0" brushRef="#br0" timeOffset="114426">17087 11609 554 0,'0'0'210'0,"0"0"-46"16,0 0 3-16,0 0-29 16,0 0-53-16,0 0-6 15,-98-53-50-15,98 53-28 16,0 14-2-16,9 25 1 15,22 12 0-15,-4 8 0 16,-5 7 8-16,-4-4-18 16,-10 0-6-16,1-8-190 15,0-6-274-15</inkml:trace>
  <inkml:trace contextRef="#ctx0" brushRef="#br0" timeOffset="114727">18122 11263 288 0,'0'0'776'0,"0"0"-628"15,0 0-13-15,0 0-30 16,0 0-62-16,0 0-27 0,-49-28-16 15,49 88 0 1,0 13 15-16,0 4-15 0,0 2 0 16,0 0 4-16,18-5 3 15,-1 0-7-15,-3-8 0 16,4-11-32-16,8-12-66 16,5-17-152-16,5-13-159 15</inkml:trace>
  <inkml:trace contextRef="#ctx0" brushRef="#br0" timeOffset="115076">18406 11677 519 0,'0'0'160'0,"0"0"-18"15,0 0 5 1,0 0-17-16,0-144 1 16,0 135-66-16,0 9-23 0,22 0-19 15,5 0-12-15,13 4-14 16,-4 20 3-16,-5 5-3 15,-14 5 2-15,-8 3 1 16,0-9 0-16,-9-3-2 16,0-8 6-16,9-5 0 15,-9-12-4-15,0 0 2 16,13 0 7-16,5-6-3 16,0-29 7-16,22-6-13 15,-5-5 5-15,5 4-5 16,-8 8 0-16,-6 14 8 15,-17 9 3-15,0 8 2 0,4 3-5 16,-4 0-8-16,9 11-7 16,0 20 2-16,-9-3 5 15,13 7-73-15,-13-2-172 16,0-1-286-16</inkml:trace>
  <inkml:trace contextRef="#ctx0" brushRef="#br0" timeOffset="115244">19210 11595 616 0,'0'0'208'0,"0"0"-71"0,0 0-24 16,0 0-32 0,0 0-62-16,0 0-17 0,214-39-4 15,-179 39 2-15,-4 0-129 16,-22 0-205-16</inkml:trace>
  <inkml:trace contextRef="#ctx0" brushRef="#br0" timeOffset="115463">19641 11459 768 0,'0'0'178'0,"0"0"2"15,0 0-27-15,0 0-55 16,0 0-35-16,0 0-54 0,9-34-9 15,4 66 0-15,-4 7 2 16,9 3 3-16,-18-2-5 16,9-3 2-16,0 0-10 15,-9-12-11-15,0-5-109 16,0-3-163-16,0-9-291 16</inkml:trace>
  <inkml:trace contextRef="#ctx0" brushRef="#br0" timeOffset="115697">19823 11292 467 0,'0'0'287'0,"0"0"-98"16,0 0-2-16,0 0-30 0,0 0-44 16,0 0-49-1,9-99-33-15,22 99-17 0,18 20-11 16,9 22 1-16,0 15-4 15,-14 10 7-15,-13 4-5 16,-22 3-2-16,0 5 0 16,-9-2-8-16,0 2 8 15,-18-3-31-15,-22-11-104 16,-17-7-270-16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51.9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0 106 624 0,'0'0'245'0,"0"0"-87"0,0 0 1 16,0 0-48-16,0 0-58 15,0 0-6-15,18-106-47 16,-18 117-1-16,0 45-3 16,0 22 4-16,0 6 6 15,0-1-6-15,0-8 0 16,0-8-2-16,37-14 9 16,1-22-7-16,30-20 3 0,13-11 3 15,-1 0 8 1,14-3-11-16,-1-33-1 0,-13-7 28 15,-11-1-11-15,-32-4 14 16,-6 4-3-16,-19 9-27 16,1 11 22-16,-13 9-25 15,0 10 0-15,0 5-1 16,0 0-3-16,0 8-5 16,0 41 8-16,-13 17 1 15,-30 13 0-15,6 5 0 16,12-5 0-16,-6 3-6 15,31 2-49-15,-13-9-56 16,13-4-75-16,-24-4-178 16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52.6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0 109 462 0,'0'0'148'0,"0"0"23"16,0 0-45-16,0 0 13 15,0 0-47-15,0 0-5 16,31-109-18-16,-31 109-33 0,0 0 1 16,0 0-37-1,0 0 4-15,0 29-9 0,0 19 11 16,0 9-6-16,0 4 0 15,0-1 6-15,12-5-4 16,38-8-2-16,18-15 0 16,13-12 2-16,-1-15 6 15,1-5-8-15,0 0 4 16,-32-5 4-16,7-28 1 16,-12-2-9-16,-7-8 1 0,-12 3 17 15,-13 9-15 1,-12 7 30-16,0 13-13 0,0 6-18 15,0 5 20-15,0 0-22 16,0 0-11-16,0 5 8 16,0 38-13-16,0 24 16 15,0 7 0-15,0 10 8 16,0 7-9 0,0-8 1-16,0 0-7 0,19-7-18 15,18-15-125-15,7-24-112 16,18-21-174-16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53.1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50 232 730 0,'0'0'129'0,"0"0"-43"16,0 0 30-16,0 0-55 16,0 0-27-16,0 0-34 15,-50-26 13-15,131 30-6 16,12 12 1-16,12-10-4 16,19-6 16-16,-30 0-20 15,-32 0 20-15,-19 0 14 0,-18 0-12 16,-13 0 27-1,-12-14-15-15,0 2-7 0,0-7 11 16,0-5-33-16,0-4-5 16,-37 1 0-16,-6-5 12 15,5 4-14-15,-5 9 2 16,30 3 0-16,1 8-6 16,0 3 9-16,12 5-3 15,0 0 0-15,0 0-13 16,0 0 11-16,12 21-4 15,32 14 6-15,5 1-1 16,19-1 2-16,-12 4-1 16,-6 1 0-16,-7 7 9 15,-5-3-15-15,-7 0 6 16,-31-1 0-16,0-7-6 0,0-2 6 16,-44-1-1-16,-24-5-2 15,0-4-59-15,18-10-37 16,-6 0-62-16,19-3-90 15,25-8-146-15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53.6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18 134 569 0,'0'0'203'0,"0"0"-91"16,0 0 11-16,0 0-13 15,0 0-50-15,0 0-23 16,25-134-17-16,43 134-13 16,13 0-3-16,0 16-4 15,-19 11 6-15,-6 9-1 0,-19 4-5 16,-6 4 0-16,-31 6-2 16,0-2 12-16,0 4-10 15,-56-5 0-15,-24-4 4 16,-14 1 9-16,1-5-11 15,25-7-1-15,18-4-1 16,32-9 6-16,18 2-6 16,0-6 0-16,43 1 1 15,38-12 15-15,24-4 13 16,13 0 6-16,31 0-3 16,-12-24-32-16,-7 6 16 15,-37 4-14-15,-12 7 6 0,-13 7-10 16,-43 0 2-16,6 0-7 15,-31 0-29-15,0 15-135 16,-12 16-169-16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55.0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280 59 684 0,'0'0'153'16,"0"0"-41"-16,0 0 17 15,0 0-47-15,0 0-5 16,0 0-45-16,-81-59-23 16,81 59-6-16,0 0-3 15,0 0 0-15,0 12 0 16,0 23 2-16,0 6 3 15,31 2-5-15,6 1 0 16,19 6 13-16,6 7-7 16,6-3-2-16,1 9-3 15,-26 1 7-15,7-5-2 16,-25-3-6-16,-7-5 0 16,-18-11 0-16,0-4 8 0,0-6-8 15,-56-8 3-15,-12-8-1 16,-25-6 13-16,0-8-15 15,0 0-6-15,12 0-2 16,0-27-127-16,25-9-86 16,32 0-83-16,11-15-364 15</inkml:trace>
  <inkml:trace contextRef="#ctx0" brushRef="#br0" timeOffset="183">484 28 120 0,'0'0'395'0,"0"0"-260"16,0 0 13-16,0 0-31 16,398-20-75-16,-274 43-14 15,6 9-28-15,7 1-2 16,-44 6-8-16,-12 1-174 16,-13 2-273-16</inkml:trace>
  <inkml:trace contextRef="#ctx0" brushRef="#br0" timeOffset="668">1658 459 442 0,'0'0'228'0,"0"0"-127"16,0 0 5-16,0 0 8 15,0 0-68-15,0 0-22 16,80-35-9-16,26 28-2 16,30-4 37-16,1 9-29 15,-44 2-10-15,-12-5 25 16,-31 5-28-16,-38-3 18 16,7-2 4-16,-7 2-15 0,-12-2 27 15,0-3-8 1,0-11-4-16,0-5-17 0,-43-7-11 15,5 3-2-15,-5 4 0 16,-7 5 5-16,7-2-7 16,18 10 2-16,12 3 0 15,1 4-5-15,12 4 6 16,0 0-1-16,0 0 0 16,25 0-9-16,31 8 8 15,6 20 1-15,6 7 0 16,13 1-2-16,-25-1 6 15,6 9-4-15,-6-5 0 16,-19 1 7-16,-19-8-12 16,-18 0 5-16,0-6 0 15,0 7-8-15,-18-9-3 0,-44-1-54 16,-6 4-75-16,-1-3-85 16,20 0-164-16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2:56.5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193 208 631 0,'0'0'165'15,"0"0"-40"-15,0 0-12 16,0 0 7-16,0 0-57 16,0 0-9-16,0-63-8 15,0 63-34-15,0 0 11 16,0 0-23-16,0 0 1 16,-31 36-2-16,-19 23 2 15,-6 20 2-15,32 4-3 16,-1 9 10-16,25 2-10 15,0 1 0-15,25-11 1 16,55-17 2-16,1-20-1 16,12-24-2-16,25-18 13 15,6-5 5-15,-6-16 54 16,19-39-29-16,-19-12-16 0,-13-8 12 16,-37-5-21-16,-24-11 16 15,-19 0 0-15,-25-4-30 16,0 4 16-16,-56 12-20 15,-37 12 2-15,-13 20-8 16,1 11 6-16,-20 20 0 16,20 14-4-16,-1 2-28 15,-5 10-33-15,36 37-42 16,7 13-79-16,12 7-108 16,6 0-346-16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3:53:20.33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2789 2025 474 0,'0'0'162'0,"0"0"-40"15,0 0 30-15,0 0-28 16,0 0-47-16,0 0 12 16,12-177-52-16,69 148 0 15,12 1-11-15,0 17-23 16,6 7 34-16,-24 4-15 15,-32 0-19-15,-18 24-3 16,-25 35 8-16,-25 20-8 16,-80 20 1-16,-44 12 8 15,0-1 2-15,-25-4-11 16,44-14 0-16,37-17 1 16,24-23 3-16,26-29-4 15,43-13 0-15,0-10 6 16,0 0-10-16,56 0 4 0,24 0 0 15,38 0 9-15,-6-17-4 16,6-11-5-16,-12 4 0 16,-13-6-3-16,0 0-35 15,-13 8-105-15,14 1-187 16,-1 14-455-16</inkml:trace>
  <inkml:trace contextRef="#ctx0" brushRef="#br0" timeOffset="-21628">6377 2103 473 0,'0'0'173'0,"0"0"-38"0,0 0 0 16,0 0 8-16,0 0-38 15,0 0-1-15,-186-126-17 16,186 91-63-16,12-1 20 15,44-3-38-15,6 8-2 16,-6 7 2-16,12 3-6 16,-6 18 0-16,-6 3 0 15,-13 0-1-15,-5 35-6 16,-1 20 5-16,-18 17 2 16,-19 7-5-16,0 8 8 15,0-1-3-15,-44-2 0 16,7-9 9-16,6-28-16 0,6-23 7 15,25-16 0 1,0-8 2-16,0 0 3 0,0-43 5 16,0-20-10-16,43-16 7 15,20-5-13-15,17 1 6 16,13 12 0-16,-12 16-7 16,-13 23 8-16,-24 16-1 15,-7 16 0-15,0 0-7 16,19 21-1-16,-12 26 8 15,-20 16 0-15,1 0-13 16,-12 6 12-16,-13-11 0 16,0-3-13-16,0 0-58 15,0-3-55-15,0-5-149 16,0-12-171-16</inkml:trace>
  <inkml:trace contextRef="#ctx0" brushRef="#br0" timeOffset="-21428">7860 2088 616 0,'0'0'155'16,"0"0"-26"-16,0 0-34 16,0 0-35-16,0 0-53 15,0 0-2-15,348-10 9 0,-174 10-14 16,-25 0-42-1,-44 0-141-15,-24 0-225 0</inkml:trace>
  <inkml:trace contextRef="#ctx0" brushRef="#br0" timeOffset="-17445">11405 1727 771 0,'0'0'147'0,"0"0"-5"0,0 0-30 16,0 0-26-16,0 0-47 15,0 0-29-15,192-165-10 16,-111 165 16-16,-19 0-16 16,-6 27 0-16,-19 17 0 15,-18 4-5-15,-19 11 8 16,0 5-3-16,-43-1 15 16,-38 0-11-16,0 0 6 15,0-7-3-15,19-9-4 16,19-8 11-16,30-10-12 15,13-9-2-15,0-4 10 16,0-2-3-16,56-1 8 16,6-5 9-16,50-8-11 15,19 0 17-15,30-4-30 16,0-27 5-16,13-5-3 0,-44 7 8 16,-5 6-20-16,-57 7-4 15,-31 8-91-15,-24 0-29 16,-13 8-139-16,0 0-192 15</inkml:trace>
  <inkml:trace contextRef="#ctx0" brushRef="#br0" timeOffset="-18760">9363 2096 454 0,'0'0'199'0,"0"0"-46"15,0 0-19-15,0 0-32 16,0 0-13-16,0 0-58 16,0-43-28-16,0 62 2 15,-19 29 3-15,-6 11 2 16,0 5 1-16,25-1-5 16,0-5 1-16,0-1-7 0,25-10 0 15,19-8 8 1,5-10 0-16,20-13-7 0,-14-13 1 15,8-3-2-15,-8 0-10 16,-11-13-105-16,-32-26-70 16,-12-8-62-16,0-10-157 15</inkml:trace>
  <inkml:trace contextRef="#ctx0" brushRef="#br0" timeOffset="-18418">9363 2096 154 0,'37'-300'220'0,"-37"280"-72"0,-12 7-15 16,12 2 6-16,0 7-74 15,0 4-2-15,0 0-14 0,0 0-49 16,0 0 8-16,-13 4-8 16,1 24 0-16,-7 7 18 15,19-7-12-15,-12-12-6 16,12-14 2-16,0-2 6 15,0 0 10-15,0 0 34 16,31-13 21-16,6-28 1 16,6-6-32-16,-18-1 14 15,-12 0-17-15,-13 6-23 16,0 3 15-16,0 6-29 16,0 9 2-16,-25 13-7 15,-6 6 3-15,-6 5-3 0,-7 0 2 16,32 55-49-1,-1 21-43-15,13 20-63 0,0 3-122 16,25-5-300-16</inkml:trace>
  <inkml:trace contextRef="#ctx0" brushRef="#br0" timeOffset="-17909">10058 2166 502 0,'0'0'232'0,"0"0"-112"15,0 0-3-15,0 0 11 0,0 0-44 16,0 0-56-16,-81-34-3 16,150 34-20-16,11-4 16 15,13 0 6-15,0 0-20 16,-12 0 25-16,-19 0-25 15,-6 0-5-15,-19 4 10 16,-6 0-7-16,-18 0-5 16,-13 0 0-16,0 0 10 15,0 0-2-15,-44-5-8 16,-18 2 2-16,-31-1-6 16,-19 0 6-16,7 4-2 15,-1 0 0-15,26 0 3 16,24 0-3-16,19 0 0 0,24 0 0 15,13 0-11-15,0 0 11 16,13 0 0-16,55 0-2 16,13 0 8-16,12 0 5 15,12 0-11-15,13-14 0 16,-6-3 2-16,-38 5-1 16,-5 5-1-16,-38 2 0 15,-19 5 9-15,-12 0-13 16,0 0 4-16,0 0-24 15,-43 0-34-15,5 12-64 16,-17 24-74-16,5 3-117 16</inkml:trace>
  <inkml:trace contextRef="#ctx0" brushRef="#br0" timeOffset="-16433">13404 1028 535 0,'0'0'205'15,"0"0"-74"-15,0 0-1 16,0 0-18-16,0 0-20 16,0 0-38-16,-416-222-27 15,199 199 8-15,-75 0-29 16,-99 3-2-16,-75 5 4 15,-99 6 3-15,-49 9-10 16,-57 0-1-16,-5 9 2 16,5 26-5-16,38 0 3 0,112-3 0 15,80-5 7-15,106 1-1 16,80-4-6-16,57-1 0 16,24 1 14-16,37-5-21 15,19-2 7-15,13-9 0 16,-1-5 2-16,-6-3 5 15,32 0-7-15,18 0 4 16,18 0 5-16,7 0 17 16,18 0-14-16,19 0-10 15,-12 13 7-15,-1 14-3 16,-24 24-6-16,-6 22 0 16,-26 26 10-16,7 14-5 15,7 26-4-15,-1 19 3 0,-6 12 28 16,6 16-29-1,31 16 16-15,25 19-2 0,0 6-14 16,0-2 17-16,37-20-19 16,19-23 0-16,-6-23 10 15,6-30-1-15,-13-22-10 16,7-28 0-16,-7-19 10 16,7-17-11-16,6-11 1 15,24-12 0-15,82-12 3 16,92-8 9-16,131 0-11 15,124-49-1-15,93-9 9 16,13 7-17-16,18 7 8 16,-18 10 0-16,-69 5-9 0,-12 5 16 15,-38 8-7 1,-42 4 0-16,5-4-2 0,-6 0-6 16,-12-6 7-16,-25-3 1 15,-44 1-3-15,-74 8 8 16,-43 5-5-16,-69-1 0 15,-25 0 8-15,-43 0-11 16,-25 1 3-16,-24-2 0 16,-1-10 2-16,-18-9 8 15,-7-12-9-15,7-15 19 16,-7-12-19-16,-18-20 42 16,-25-24-29-16,0-23-4 0,0-31 14 15,0-26-16 1,-12-18-8-16,-13-9 0 0,12 4 12 15,-18 12-17-15,19 12 5 16,-25 29 0-16,-19 22-7 16,19 20 14-16,-32 16-7 15,1 9 0-15,0 7 8 16,-13 15-17-16,-25 18 9 16,-24 18-9-16,-75 28-1 15,-62 12-19-15,-68 31-33 16,-37 48-22-16,-7 13-87 15,50-6-79-15,31-10-225 16</inkml:trace>
  <inkml:trace contextRef="#ctx0" brushRef="#br0" timeOffset="275">3900 1942 395 0,'0'0'480'16,"0"0"-294"-16,0 0-4 0,0 0-56 16,0 0-54-16,0 0-55 15,43-91-2-15,32 131-7 16,24 11-6-16,7 12 16 15,-1 4-12-15,-12 4-5 16,0 0 0-16,-24-6 7 16,-1-15-8-16,-43-15 0 15,0-10-50-15,-7-15-35 16,-18-4-76-16,0-6-23 16,0 0-35-16,-31-28-151 15</inkml:trace>
  <inkml:trace contextRef="#ctx0" brushRef="#br0" timeOffset="473">4583 1946 159 0,'0'0'217'0,"0"0"-21"0,0 0-23 16,0 0-26-16,0 0-29 15,0 0-1-15,-230-163-44 16,218 187-30-16,-26 36-4 16,-17 27 13-16,5 15-16 15,-31 1-31-15,0 9-4 16,13-6 7-16,0-15-8 15,31-17-2-15,18-25-65 16,19-17-109-16,0-29-61 0,0-3-2 16,43-20-84-1</inkml:trace>
  <inkml:trace contextRef="#ctx0" brushRef="#br0" timeOffset="728">4328 1744 328 0,'0'0'247'0,"0"0"-92"15,0 0 26-15,0 0-21 16,0 0-7-16,0 0-70 16,-25-155-49-16,25 176-25 15,0 50 5-15,0 24 17 16,0 20 13-16,0 3-29 16,0 1 20-16,0-7-23 15,0-7-11-15,0-10 6 16,0-15-5-16,0-17-2 0,-12-23 0 15,-7-22-40-15,-5-9-61 16,-1-9-48-16,-19 0-87 16,7-4-84-16,-6-26-253 15</inkml:trace>
  <inkml:trace contextRef="#ctx0" brushRef="#br0" timeOffset="929">3819 2334 86 0,'0'0'427'0,"0"0"-247"15,0 0-19-15,0 0 4 16,0 0-32-16,0 0-66 16,0-115-24-16,93 91-31 0,13 0 5 15,30-4 1-15,-18 9-12 16,-6 3-7-16,-31 8 1 16,-44 8-57-16,-12 0-70 15,-25 0-132-15,0 3-126 16</inkml:trace>
  <inkml:trace contextRef="#ctx0" brushRef="#br0" timeOffset="2334">12758 656 117 0,'0'0'82'0,"0"0"-4"0,0 0 22 16,0 0-23-16,0 0-13 15,0 0-1-15,56-123 4 16,-56 104 10-16,0-9 0 15,0 1-6-15,-43-9-12 16,-19-3 0-16,-50-6-18 16,-49-2 15-16,-51 3-29 15,-67 6-4-15,-56 10-1 16,-56 4-19-16,-38 12 15 16,-24 5-18-16,-12 7 0 15,5 0 1-15,20 0 4 16,-1 0-5-16,-12 10 0 0,-19 15 5 15,-25 3-4-15,-6 7-1 16,-24 9 0-16,24 0-6 16,19 3 9-16,43 1-3 15,50-1 0-15,43-8 4 16,57 1-7-16,24-5 3 16,24 4 0-16,-11 3-4 15,12-4 7-15,-13 2-3 16,13-1 0-16,-25-4 10 15,13-3-12-15,-1-4 2 16,44-1 0-16,25-3-5 16,49 4 3-16,57-9 2 0,11 6 0 15,32 6-2-15,25 6-1 16,-19 14 3-16,18 7 0 16,13 18 7-16,-25 11-4 15,13 12 13-15,-31 19 12 16,18 25-18-16,-31 30 28 15,-6 25-12-15,-19 32-9 16,0 3 17-16,1 4-28 16,24-11 13-16,31-16-8 15,13-16-7-15,12-16 9 16,0-12-11-16,0-19-2 16,24-14 5-16,20-14 5 15,-7-12-10-15,19-15 0 16,6-10 4-16,19-22-7 0,55-13 3 15,51-28 0-15,123-19 6 16,118 0 0-16,94-55 1 16,92-8-7-16,-12 8 1 15,1 12-1-15,-26 18 0 16,-43 1 0-16,-13 13 3 16,-12 6 3-16,13-2-6 15,-13-5 0-15,12 4-2 16,26 8-1-16,55 0 3 15,31 0 0-15,50 15-1 16,-19 13 8-16,-18-4-7 0,-19-16 0 16,-63-5 2-16,-55-3-7 15,-31 0 5-15,-49 0 0 16,-38 0-5-16,-31-11 12 16,-37-16-7-16,-44-9 0 15,-37 1 6-15,-31-1-2 16,-49 1-2-16,-26 3 14 15,-55-4 18-15,-19 1-14 16,-6-1 12-16,0-16-7 16,-19-11-13-16,31-20 10 15,1-11-18-15,-20-26-2 16,7-6 19-16,-19-16-20 16,7-13 8-16,-32-3 9 15,-12-12-18-15,0-8 23 16,0-1-17-16,0 10-5 0,0 7 13 15,-43 7-9 1,30 10 0-16,-12-10-5 0,1 2 10 16,-20-6-13-16,-24-4 3 15,-25 5 0-15,-38-1-2 16,-86 6 2-16,-87 2 0 16,-124 13-2-16,-125 15-9 15,-30 16 2-15,5 27 7 16,125 30-19-16,168 17-13 15,142 33-58-15,112 0-35 16,31 68-154-16,56 27-44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1:05.89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4145 1368 788 0,'0'0'149'0,"0"0"-78"0,0 0 14 16,0 0-51 0,0 0-6-16,231-40 7 0,-116 37-31 15,10 1 9-15,-10-2-13 16,1 4-5-16,-32 0-2 16,-17 0-110-16,-49 0-54 15,-18 11-6-15,-9 12-27 16,-58 3-115-16</inkml:trace>
  <inkml:trace contextRef="#ctx0" brushRef="#br0" timeOffset="146">4451 1555 198 0,'0'0'241'0,"0"0"-79"15,0 0-25-15,0 0-19 16,0 0-25-16,0 0 3 16,-142 41-57-16,191-37-23 15,9-4 34-15,26 0-39 16,1 0 15-16,21 0-26 0,1 0-1 15,-14 0-36-15,-13 0-277 16,-13 0-361-16</inkml:trace>
  <inkml:trace contextRef="#ctx0" brushRef="#br0" timeOffset="-1441">355 1326 796 0,'0'0'145'16,"0"0"7"-16,-253 23-1 0,208-23-44 16,5 0-3-16,23 0-58 15,17 0-4-15,0 0-9 16,0 0-29-16,49 0 2 16,35-18-6-16,49-9 2 15,32-5-1-15,17-2-1 16,0 0-1-16,-40 6 0 15,-44 14-58-15,-54 8-15 16,-21 6-52-16,-23 0-84 16,0 3 32-16,-23 17-47 15,-21 0-162-15</inkml:trace>
  <inkml:trace contextRef="#ctx0" brushRef="#br0" timeOffset="-1239">804 1257 223 0,'0'0'295'0,"0"0"-87"16,0 0-19-16,0 0-29 15,0 0-16-15,0 0-36 16,-116 0-54-16,116 14-11 16,0 23-36-16,0 20 33 15,0 10 10-15,9 10-44 16,0-1 18-16,22 7-24 16,-13-4 6-16,0-2-5 15,4-10-1-15,-4-10-32 16,8-12-57-16,5-11-142 15,-4-12-81-15,13-12-256 16</inkml:trace>
  <inkml:trace contextRef="#ctx0" brushRef="#br0" timeOffset="-948">1590 969 630 0,'0'0'251'0,"0"0"-103"16,0 0-8-16,0 0-3 15,0 0-72-15,0 0-19 16,-195 41-19-16,168 59 2 16,9 13 18-16,-13 4-37 15,31 0 4-15,0 0-2 16,0-7-5-16,31-7 2 0,14-13-9 15,4-15-13-15,17-19-26 16,1-20-103-16,13-12-49 16,4-23-50-16,14-1-118 15,-22-10-172-15</inkml:trace>
  <inkml:trace contextRef="#ctx0" brushRef="#br0" timeOffset="-543">1963 1771 439 0,'0'0'162'0,"0"0"-60"15,-80-149 32-15,63 112-10 16,17 9-31-16,0 6-24 16,0 5-20-16,0 3-28 0,40 10 6 15,9 4-27-15,17 0 2 16,-8 18 1-16,-14 19 4 16,-4 4-6-16,-13 5 8 15,-14 5-7-15,-13-3 23 16,0-2-6-16,0-13-15 15,0-7 7-15,0-9-4 16,-13-11-7-16,13-6 5 16,0 0-1-16,-9 0 21 15,0-20-18-15,0-20-7 16,9-13 5-16,0-4 1 16,0 0-6-16,27 6 0 15,-5 15 10-15,5 10-16 16,4 15 6-16,-4 11 0 0,13 0-7 15,8 8 10-15,-3 23-3 16,-5 12 0-16,0 5 2 16,-13 3-4-16,-10-3 2 15,-8-3-24-15,-9-5-50 16,14-6-128-16,-14-15-33 16,0-10-162-16</inkml:trace>
  <inkml:trace contextRef="#ctx0" brushRef="#br0" timeOffset="-280">2883 1051 487 0,'0'0'198'16,"0"0"-66"-16,0 0 11 15,0 0-33-15,0 0-82 16,0 0-7-16,124 90 35 15,-48-10 10-15,0 4-19 16,-10 7-28-16,-17 8 20 16,-22 8-34-16,-27-1-3 15,0-5 9-15,-18-7-1 16,-31-12-14-16,22-14 4 16,-13-10-104-16,23-5-122 15,8-17-163-15</inkml:trace>
  <inkml:trace contextRef="#ctx0" brushRef="#br0" timeOffset="6418">8157 1088 772 0,'0'0'218'16,"0"0"-60"-16,0 0-19 0,0 0-20 16,0 0-44-1,0 0-32-15,-18-46-3 0,18 46-39 16,0 5 1-16,0 38-2 16,0 19 0-16,0 18 2 15,0 7-2-15,0 4 0 16,0-3 1-16,0-9 9 15,0-8-7-15,18-6-3 16,-5-14-66-16,5-8-97 16,0-18-229-16,13-14-570 15</inkml:trace>
  <inkml:trace contextRef="#ctx0" brushRef="#br0" timeOffset="8023">12315 965 710 0,'0'0'127'16,"0"0"-31"-16,0 0-8 15,0 0-33-15,0 0-33 16,0 0-22-16,124-25 0 16,-106 59-10-16,4 2 16 15,-13 1-6-15,-9-2 0 0,0-4-1 16,0 0-8-16,-9-5 9 16,-13-4 0-16,-4-5-1 15,17-3 7-15,9-3-4 16,0 0-2-16,0 1 3 15,0 2 0-15,0 3-3 16,0 3 0-16,0 2-3 16,17 4 6-16,1-1-3 15,13 4 0-15,5 0 10 16,-5 1-10-16,-4 1 0 16,-5 1 0-16,-4-5 2 15,-18-4 8-15,0-3-10 0,0-3 0 16,0 1-13-16,-49-7 12 15,-9-3-13-15,0-5-44 16,1 0-269-16</inkml:trace>
  <inkml:trace contextRef="#ctx0" brushRef="#br0" timeOffset="9085">17313 1356 139 0,'0'0'48'0,"0"0"-48"16</inkml:trace>
  <inkml:trace contextRef="#ctx0" brushRef="#br0" timeOffset="11427">22409 795 710 0,'0'0'153'0,"0"0"-44"15,0 0-9-15,0 0-46 16,0 0-18-16,0 0-36 16,173-19-6-16,-155 67-3 15,4 9 1-15,-22-4 8 16,0-2 0-16,0-11 4 15,0-9-10-15,0-11 6 16,0-12 0-16,0-4 8 16,0-4-2-16,0 0 23 15,0-16 91-15,27-19-64 16,13-8-21-16,-13-2-23 16,13-1-1-16,-5 6 5 0,-4 9-7 15,-4 9-8-15,4 7-1 16,-4 13-7-16,4 2-1 15,13 2 2-15,-4 33 5 16,0 7-14-16,9 12 11 16,-22 3-37-16,-1-7-163 15,5-7-255-15</inkml:trace>
  <inkml:trace contextRef="#ctx0" brushRef="#br0" timeOffset="11682">23378 0 596 0,'0'0'357'0,"0"0"-191"0,0 0-15 16,0 0-49-16,0 0-41 15,0 0-55-15,191 74 3 16,-94 47 20-16,-3 35-6 15,-19 17 11-15,-17 11 6 16,-27 0-29-16,-31-9 12 16,-9-13-16-16,-49-15-1 15,-30-14-1-15,-6-17-5 16</inkml:trace>
  <inkml:trace contextRef="#ctx0" brushRef="#br0" timeOffset="10802">21214 951 700 0,'0'0'165'15,"0"0"-49"-15,0 0-3 16,0 0-20-16,0 0-68 15,0 0-3-15,240-45-5 16,-156 45-10-16,14 0-5 0,-14 0-2 16,-17-3-41-16,-18-2-260 15</inkml:trace>
  <inkml:trace contextRef="#ctx0" brushRef="#br0" timeOffset="11022">21472 779 258 0,'0'0'518'0,"0"0"-420"16,0 0-36-16,0 0-15 0,0 0 0 16,0 0 18-1,0 152-37-15,0-89 5 0,0-3-32 16,0-4 10-16,0-5-11 15,17-3 0-15,15-9-120 16,3-4-311-16</inkml:trace>
  <inkml:trace contextRef="#ctx0" brushRef="#br0" timeOffset="9731">19250 949 588 0,'0'0'179'0,"0"0"-106"15,0 0 26-15,0 0-48 16,0 0-22-16,258-15-29 16,-191 15 0-16,-1 0-69 15,-8-6-236-15</inkml:trace>
  <inkml:trace contextRef="#ctx0" brushRef="#br0" timeOffset="9913">19863 717 468 0,'0'0'224'16,"0"0"-54"-16,0 0-1 16,0 0-61-16,0 0-22 0,0 0-86 15,27-46 1 1,-27 80-6-16,0 11 8 0,0 12-3 15,0 8 0-15,0 1 7 16,0 1-17-16,0-7-128 16,0-10-239-16</inkml:trace>
  <inkml:trace contextRef="#ctx0" brushRef="#br0" timeOffset="10190">20303 328 893 0,'0'0'181'16,"0"0"-139"-16,0 0 11 16,0 0-37-16,0 0 36 15,94 210 7-15,-46-111-43 16,1 8 14-16,-9-1-14 15,-22-5-14-15,-18-1 13 16,-9-10-15-16,-66-2 0 16,-32-9-2-16,-49-11-162 15,-26-14-300-15</inkml:trace>
  <inkml:trace contextRef="#ctx0" brushRef="#br0" timeOffset="9552">18091 1033 328 0,'0'0'269'16,"0"0"-101"-16,0 0-36 15,0 0-9-15,0 0-1 16,0 0-53-16,40-120 0 0,-14 102-17 16,1 0-29-16,4 10 6 15,-13 7-29-15,13 1 3 16,-4 0-10-16,-10 13-9 16,6 26 16-16,-6 12-4 15,1 5 9-15,4-4-5 16,-13-7 0-16,0-8 0 15,0-14-1-15,0-12 4 16,4-8-3-16,-13-3 5 16,0 0 2-16,18 0 13 15,0-12-9-15,13-19-6 16,4-9 11-16,14 1-7 16,0 0-2-16,0 2-7 0,-5 8 7 15,-4 4-4-15,-13 13-3 16,-5 9 0-16,5 3-7 15,4 0-7-15,-4 23 10 16,4 6 3-16,-13 7-25 16,-1 1-27-16,6-5-127 15,-6-5-180-15</inkml:trace>
  <inkml:trace contextRef="#ctx0" brushRef="#br0" timeOffset="10471">17993 453 753 0,'0'0'220'16,"0"0"-89"-16,0 0-9 15,0 0-48-15,0 0-65 0,0 0-3 16,-67 150 52 0,50-50-39-16,8 4 23 0,9 7-23 15,0 2-19-15,26-3 14 16,41-3-9-16,40-11-10 16,8-10-40-16,18-21-287 15</inkml:trace>
  <inkml:trace contextRef="#ctx0" brushRef="#br0" timeOffset="8843">15123 1582 881 0,'0'0'160'0,"0"0"-113"15,0 0 99-15,0 0-41 16,0 0-55-16,0 0-23 16,-89-53-27-16,120 53-9 15,71 0 1-15,54-3-28 16,17 0-48-16,0-2-125 16,-48-4-142-16,-41 0-352 15</inkml:trace>
  <inkml:trace contextRef="#ctx0" brushRef="#br0" timeOffset="8966">16087 1444 176 0,'0'0'416'0,"0"0"-321"0,0 0-58 16,0 0-37-16,280-22-12 16,-156 22-79-16,1 0-204 15</inkml:trace>
  <inkml:trace contextRef="#ctx0" brushRef="#br0" timeOffset="8242">13061 1303 630 0,'0'0'100'0,"0"0"-59"15,223-9 51-15,-139 9-63 16,14-3-22-16,-23 0-1 16,-8-2-6-16,-27-1-12 15,-22-3-149-15,-18 1-123 16</inkml:trace>
  <inkml:trace contextRef="#ctx0" brushRef="#br0" timeOffset="8405">13368 1155 494 0,'0'0'216'0,"0"0"-70"16,0 0-69-16,0 0-30 15,0 0-42-15,0 0 18 16,0 161 25-16,0-98-30 15,0-1-12-15,0 3 2 0,0-8-8 16,0-8-150-16,0-13-594 16</inkml:trace>
  <inkml:trace contextRef="#ctx0" brushRef="#br0" timeOffset="7232">10054 1195 803 0,'0'0'125'0,"0"0"-43"16,0 0 29-16,0 0-55 15,0 0-34-15,0 0-9 16,133-99-13-16,-102 116-8 16,-13 22 0-16,13 12-2 15,-31 3 10-15,0 8 0 16,0 0 3-16,-9-4-5 15,-31-8 10-15,22-4-8 16,-13-10 2-16,31-7 8 16,0-4-7-16,0-2-3 15,31-6 0-15,36-4 7 16,26-8-7-16,54-5-9 16,4-7-65-16,13-27-157 0,-13-8-138 15</inkml:trace>
  <inkml:trace contextRef="#ctx0" brushRef="#br0" timeOffset="7429">11213 1285 701 0,'0'0'117'0,"0"0"-69"15,0 0-30-15,0 0-4 16,0 0 4-16,267-5-17 15,-169 2 7-15,-32 0-8 16,-8 0-9-16,-18 0-96 16,-13-3-72-16,-18-8 11 0,-9 0-99 15</inkml:trace>
  <inkml:trace contextRef="#ctx0" brushRef="#br0" timeOffset="7589">11604 1133 161 0,'0'0'279'0,"0"0"-143"16,0 0 9-16,0 0 8 15,0 0-70-15,0 0-81 16,-35-12-2-16,35 43 12 16,0 3 4-16,17 7 23 15,-8 3-28-15,14 1 2 16,-23 7-9-16,8-2-2 16,1 1-4-16,-9-2-362 0</inkml:trace>
  <inkml:trace contextRef="#ctx0" brushRef="#br0" timeOffset="6638">8676 1385 655 0,'0'0'184'15,"0"0"-101"-15,0 0-12 16,0 0-14-16,0 0-31 16,258-29 14-16,-191 23-39 15,-1 0 0-15,-8 2-2 16,-18-2-82-16,-22-3-205 15,-18 7-269-15</inkml:trace>
  <inkml:trace contextRef="#ctx0" brushRef="#br0" timeOffset="6824">8916 1178 22 0,'0'0'547'0,"0"0"-368"15,0 0-21-15,0 0-57 16,0 0-38-16,0 0-63 15,-22 39 0-15,35 24 27 16,-4 5-7-16,9 0 15 16,-9-2-15-16,13 3-17 15,-4-3 10-15,-9-7-13 16,9-9-146-16,4-10-558 16</inkml:trace>
  <inkml:trace contextRef="#ctx0" brushRef="#br0" timeOffset="5688">6308 1274 703 0,'0'0'216'0,"0"0"-90"15,0 0 23-15,0 0-31 16,0 0-48-16,0 0 13 0,-102-47-50 16,71 41 4-16,-4 6-10 15,-5 0-25-15,-9 0 14 16,-9 24-16-16,0 22 0 16,-8 19-3-16,-1 15 10 15,9 2-7-15,32 2 0 16,26-3 3-16,0-11-13 15,35-11 10-15,45-14 0 16,4-11-7-16,23-17 3 16,18-11-1-16,8-6-41 15,18-11-90-15,-5-35-60 16,-12-10-152-16</inkml:trace>
  <inkml:trace contextRef="#ctx0" brushRef="#br0" timeOffset="6020">7250 571 370 0,'0'0'426'16,"0"0"-275"-16,0 0 24 15,-124-143-29-15,93 131-53 16,4 6-18-16,-4 6-39 15,-4 6-23-15,-14 45 3 16,0 23-4-16,0 31-8 16,13 25 2-16,-4 25 9 0,23 15 1 15,8 3-15-15,9-6 2 16,0-8 4-16,44-18-6 16,23-19-1-16,13-20 0 15,13-20-3-15,5-20 3 16,4-25-51-16,14-23-58 15,-10-14-51-15,10-5-166 16,-1-39-225-16</inkml:trace>
  <inkml:trace contextRef="#ctx0" brushRef="#br0" timeOffset="15608">8099 2496 903 0,'0'0'132'0,"0"0"-41"16,0 0-20-16,0 0-15 15,0 0-7-15,0 0-46 0,0 0 13 16,0 69 6-16,0-26-21 15,0 0 16-15,0-2-17 16,31-1 0-16,18 0 3 16,26-7 0-16,32-4-3 15,53-8 1-15,44-8 8 16,54-13 7-16,49 0-16 16,8-5 1-16,0-18 2 15,-8 0 5-15,-9 0-8 16,-1-3 0-16,10 4 5 15,8 3-13-15,19-1 8 16,12-1 0-16,45 4 2 16,13 3 2-16,27 10-4 15,9-3 0-15,-18 4 4 0,-22 3-9 16,-27 0 5-16,-17 0 0 16,-1 0-2-16,-8 0 6 15,4-11-4-15,-5-9 0 16,-22-5 5-16,-17-7-10 15,-27-1 5-15,-14 2 0 16,-26 2 0-16,-17 3 2 16,-24 10-2-16,-8 1 0 15,-8 5 8-15,-1-1-7 16,18-1-1-16,22-3 0 16,18-3 4-16,-14-6-4 15,-4 4 0-15,-39 3-1 0,-32 9 8 16,-14 5-13-1,-26 3 6-15,-13 0 0 0,-13 0-4 16,-5 0 7-16,4 0-3 16,14 0 0-16,26-3 10 15,1-8-1-15,-1-3-9 16,-22 0 6-16,-4 2 9 16,-31 4-7-16,-27 5-2 15,-14 0-3-15,-8 3 7 16,-18-3-4-16,13 0-6 15,-13-6 0-15,9-1 11 16,0-2-2-16,9-5-7 16,-9-5 6-16,4-6-3 0,-13-6 17 15,0-7-18-15,0-7-2 16,0-5-4-16,-49-7 0 16,-17-2-1-16,-41 5-38 15,-18 7-141-15,10 7-347 16</inkml:trace>
  <inkml:trace contextRef="#ctx0" brushRef="#br0" timeOffset="17295">8112 3817 634 0,'0'0'178'0,"0"0"-62"0,0 0 20 16,0 0 13-16,58-151-73 15,-58 120-6-15,0 3-8 16,-31 8-34-16,-27 3 8 15,0 9-31-15,-17 8-4 16,-1 0 3-16,10 8-2 16,8 26-2-16,18 11 0 15,13 12 0-15,27 13-4 16,0 10 4-16,36 4-5 16,22-1-6-16,17-6-5 0,5-10-3 15,-13-7 16-15,-10-9-13 16,-21-8 15-16,-14-10-3 15,-13-2 2-15,-9-3-5 16,-9-5-4-16,-49-6-8 16,-30-3 19-16,3-8-32 15,-13-6 17-15,23 0-25 16,17 0-16-16,32-23 34 16,26-8-19-16,0-14 0 15,57-12-69-15,37-2-57 16,12 5 20-16,-13 11 40 0,-35 18 89 15,-9 9 17 1,-18 6 2-16,-4 2 36 0,-9 2 32 16,-5 5-13-16,-4-6 35 15,-9 7-11-15,0 0-7 16,0 0 23-16,0 0-59 16,0 0-8-16,0 8-10 15,0 21-14-15,-9 11 23 16,-4 4-15-16,4 1-10 15,9-4 7-15,0-4-3 16,22-9-7-16,14-6 1 16,4-13 7-16,8-9 2 15,-3 0-4-15,4 0-2 0,0-25 22 16,-9-12-12 0,-14 0 33-16,-8-6 8 0,4-4-40 15,-22 1 28-15,0 6-30 16,0 12-8-16,0 17 27 15,0 5-29-15,0 6 4 16,0 0-7-16,0 8-18 16,0 29 15-16,0 8 3 15,0 1 0-15,9-1-3 16,18-11 7-16,4-5-4 16,4-9 0-16,5-12-4 15,0-8-5-15,-4 0 9 0,-5 0 0 16,-4-18 2-16,4-9 6 15,-5-5-6-15,5-5-2 16,-13 1 11-16,-9 2-5 16,0 8-6-16,-9 13 0 15,0 6 13-15,0 7-8 16,0 0-6-16,0 0 1 16,22 9-21-16,-4 16 13 15,0 7 8-15,0-7 0 16,4-2-8-16,-13-7 4 15,0-7 4-15,-1-3 0 16,1-3 2-16,5-3-13 16,3 0 11-16,-8 0 0 0,18 0 2 15,4-9 10-15,-4-2-12 16,-5-6 0-16,-4 8 9 16,-9 1-14-16,-1 5 5 15,-8 3 0-15,0 0-7 16,9 0 5-16,5 0 2 15,-5 0 0-15,17 5-14 16,-4 4 9-16,-13 0-1 16,9 0 5-16,0-7-8 15,-18 1-17-15,13-3 21 16,5 0 5-16,-9 0 0 16,17-5-7-16,23-16 7 0,-9-3 0 15,9 3-2 1,9 2 9-16,-22 4-7 0,12 7 0 15,1 2-13-15,0 6-2 16,4 0-109-16,19 6-57 16,-19 13-86-16,5 1-395 15</inkml:trace>
  <inkml:trace contextRef="#ctx0" brushRef="#br0" timeOffset="21644">18397 3717 940 0,'0'0'200'0,"0"0"-89"16,0 0-13-16,0 0 11 15,0 0-83-15,0 0-19 16,0-45-7-16,0 76-9 15,0 9 9-15,0 5 0 16,9 3 5-16,0-3-6 16,13-4 1-16,-4-13 0 15,9-13-5-15,13-5 2 0,9-10 3 16,-5 0 0 0,5-14 4-16,0-17 11 0,-9-6-15 15,-23 2 0-15,1 1 9 16,-18 9-2-16,0 8 7 15,0 6-14-15,0 8 12 16,0 3-17-16,0 0 5 16,9 8-7-16,22 18-4 15,18 5 10-15,9-2-2 16,0-10 3-16,-5-5-3 16,-4-8-5-16,-9-6 12 15,-14 0-4-15,-3 0 7 0,3-23 2 16,-17 3 1-16,-9-2 6 15,0 5-4-15,0 6 30 16,0 5-30-16,0 6 1 16,0 0-10-16,0 0 4 15,0 6-14-15,0 31 5 16,0 22 2-16,0 12-1 16,9 11 3-16,4 3-2 15,5 6 3-15,0-1 10 16,-9-10-12-16,13-13-1 15,-13-24 0-15,0-24 7 16,0-13-2-16,-9-6-5 16,0-2 31-16,0-39 0 15,0-19 18-15,0-18-47 0,9-10 1 16,-9 1 2-16,0 0-5 16,8-5 0-16,6 4-1 15,-5 4 12-15,8 6-13 16,1 17 2-16,4 18 0 15,-13 23-16-15,0 15 13 16,18 5-20-16,4 17-8 16,9 28-7-16,-13 8 36 15,-10 4-14-15,-17-8-23 16,0-10 36-16,0-10-29 16,0-10 24-16,-8-1 8 15,-10-7-34-15,0-3 32 16,-13-2-33-16,13-6-18 0,-4 0 44 15,22 0 9-15,0-14 3 16,22-17-3-16,27-12 3 16,26-8 6-16,19 0-9 15,-14-3 0-15,-5 1 4 16,-8 2 6-16,-18-3-5 16,-23 0 27-16,6-3-17 15,-15-5 27-15,-8-6-21 16,-9 2 8-16,0 13 16 15,0 8-43-15,0 20 25 16,-18 10-16-16,10 15-1 16,-1 0-20-16,-5 34 7 15,-3 35 3-15,8 18-14 0,9 16 18 16,0-5-4-16,0-1 0 16,26-7 12-16,5-14-28 15,5-13 13-15,-14-24-55 16,-4-19 14-16,-9-15-36 15,0-5 33-15,4-14 26 16,-13-28-32-16,0-15 48 16,0 4-7-16,0-4-7 15,-49 4 17-15,-9 7-39 16,10 3 41-16,8 13 9 16,22 9-4-16,9 11 35 15,9 4-8-15,0 6-26 0,40 0 6 16,18 0-6-16,17 0-5 15,1 6-1-15,-19-5 11 16,1-1-8-16,-18 0-1 16,-22 0 10-16,0 0 25 15,-18 0-33-15,0 0 20 16,0 0-24-16,0 0 10 16,0 15-22-16,-18 8 12 15,18 10 0-15,0 10 3 16,0 0 9-16,0-4-12 15,36-5 0-15,35-9 12 16,-5-13-4-16,1-10-6 16,17-2 1-16,5-8 38 0,-22-25-16 15,-9-13 19-15,-32-4-3 16,-26-4-33-16,0-3 21 16,-40 6-29-16,-26 6 2 15,-1 13-8-15,0 13 7 16,1 19-4-16,17 0 0 15,0 28-111-15,22 20-64 16,27-3-252-16</inkml:trace>
  <inkml:trace contextRef="#ctx0" brushRef="#br0" timeOffset="22095">21827 3471 1174 0,'0'0'165'0,"0"0"-14"16,0 0-67-16,-13-167-10 15,35 135-28-15,-4 5-33 16,22 1 24-16,-5 6-33 16,23 9-4-16,0 5 0 15,17 6 4-15,-4 0-4 16,-17 26 0-16,-14 11-10 15,-23 2-1-15,-3 6 0 16,-14-2 11-16,0-4-11 16,0-8 16-16,0-11-5 15,0-11 0-15,0-6 7 0,0-3 6 16,9 0-12-16,17-8 13 16,5-26 10-16,5-15-19 15,22-2 5-15,-9-3-10 16,8 3 6-16,1 9-9 15,-9 10 3-15,-13 16 0 16,12 7 0-16,10 9-9 16,0 3 6-16,9 36 2 15,8 18-13-15,14 14 9 16,-22 3-34-16,-1-4-34 16,-30-2-32-16,-23-16-131 15,-13-18-188-15</inkml:trace>
  <inkml:trace contextRef="#ctx0" brushRef="#br0" timeOffset="18001">11062 3869 769 0,'0'0'141'16,"0"0"-17"-16,0 0 36 0,0 0-66 16,0 0-57-16,-222-116-18 15,173 125-14-15,14 40-10 16,4 17 4-16,31 7 0 15,0 0-13-15,17-11 12 16,41-17-47-16,9-14-8 16,-9-19 3-16,-10-12 25 15,-8 0 21-15,-4-8 8 16,-14-24 18-16,-22-5-15 16,0-5 14-16,0 0 35 15,0-1-28-15,-22 9 25 0,-14 3-38 16,-4 11-4-16,-8 9-14 15,3 7 3-15,5 4 2 16,13 0-6-16,14 32-17 16,13 5 7-16,0 2-56 15,67-7-18-15,22-13 33 16,17-13 40-16,5-6 19 16,-4-8 2-16,-9-29-1 15,-14-8 32-15,-26-4 41 16,-18-4 0-16,-22-4 26 15,-18-3-30-15,0 4 9 16,-27 5-3-16,-13 13-47 16,9 13 14-16,-5 17-27 15,19 8-11-15,-6 12-5 0,6 47-5 16,-1 29 5-16,-4 30-2 16,13 22 13-16,-9 12-13 15,0 18 2-15,-4 14 0 16,13 1-4-16,9-13-11 15,0-36-16-15,31-50-25 16,14-36-22-16,21-45 78 16,1-7 4-16,39-60 2 15,19-32 15-15,-10-19-20 16,-8-12 20-16,-49 3-3 16,-32 16-11-16,-26 14-14 15,-17 21 7-15,-50 23-85 16,-22 17-87-16,-4 17-96 0,35 14-161 15</inkml:trace>
  <inkml:trace contextRef="#ctx0" brushRef="#br0" timeOffset="20152">12688 4003 918 0,'0'0'185'0,"0"0"-80"16,0 0 48-16,0 0-58 16,0 0-57-16,0 0-25 15,0-31-13-15,0 68-4 0,0 14-2 16,0 2 12 0,18 7-9-16,4-9 3 0,5-11 0 15,13-9 0-15,-5-17-1 16,5-14 1-16,9 0 0 15,0-6 7-15,-4-25 4 16,-5-8-10-16,0-3-1 16,-23-2 11-16,1 7 1 15,-18 12-10-15,9 11 8 16,-9 8 0-16,0 6-9 16,13 0-1-16,-13 0-18 15,9 18 15-15,0 4-8 16,9 6 11-16,0-2 0 0,-5-6 6 15,5-1-18-15,-9-5 12 16,0-8-12-16,-1-3 5 16,6-3-3-16,4 0 10 15,-1-3 1-15,14-22 11 16,-4-3-9-16,-9-4-3 16,13 7 0-16,-13 5-2 15,-9 9 7-15,13 5-5 16,-13 6 0-16,0 0-9 15,17 12 1-15,5 13 5 16,-4 0-11-16,13-5 13 16,-9-6-31-16,5-8 21 15,12-6 8-15,1 0 0 16,-13-17 0-16,22-23 3 0,-9-8 0 16,8-11 17-1,-30-6-13-15,-5-2 21 0,-22-8 24 16,0-2-29-16,-22 7 26 15,-23 11-31-15,6 16-5 16,-1 18 13-16,31 16-16 16,-9 9-9-16,18 18 2 15,-9 41-15-15,9 25 12 16,0 16 3-16,0 1-1 16,27-7-5-16,4-12-49 15,4-14-32-15,-4-20-21 16,-13-19-98-16,0-19 2 0,-5-10-42 15,-13 0 60-15,0-33-63 16,0-10 142-16,-22-5 107 16,-36-6 88-16,-8 3 101 15,-10 3 0-15,9 12-39 16,19 10-30-16,12 11 11 16,36 10-75-16,0 5 9 15,18 0-65-15,66 0 0 16,41 3 2-16,30 3 1 15,5-6 2-15,-13 0 15 16,-23 0-14-16,-40-11-1 16,-17-4 13-16,-27 1 3 15,-22 3 32-15,-9-1-27 0,-9 1 13 16,0-1-5-16,0-2-4 16,-27-3-25-16,-4 7-5 15,4 0-6-15,-13 10-9 16,23 0 15-16,8 28 0 15,9 18-4-15,0 8 10 16,26 0-1-16,32-11-5 16,0-12 4-16,9-12-10 15,-10-13 10-15,10-6-4 16,-9 0 9-16,-1-3 1 16,-8-19-10-16,-22-4 5 15,4-2 0-15,-22-6 9 0,-9-3-12 16,0 0 4-1,0 3 9-15,-27 9-10 0,5 4-5 16,4 10 0-16,1 8 7 16,3 3-20-16,5 0 8 15,-8 23 4-15,-1 14-6 16,9 2 14-16,-4 4-5 16,13-3-2-16,0-7 1 15,22-4-8-15,13-6 7 16,14-9 0-16,9-8 2 15,0-6 6-15,-9 0 2 16,-14 0-9-16,-13-3 3 16,-4-3 14-16,-18 0-17 0,0 6 13 15,0 0-5 1,0 0 0-16,0 0-12 0,-18 21 3 16,-4 21 0-16,4 18 8 15,1 16-5-15,17 12 1 16,-9 13-1-16,9 15 8 15,0 1-10-15,0-4-1 16,0-15 0-16,0-19-3 16,0-19 6-16,0-22-3 15,9-20 0-15,-9-8 6 16,0-10 0-16,0 0-3 16,-9-15 0-16,-40-21 12 15,-9-15-15-15,-9-15 0 16,-8-4 0-16,17-12-20 0,9-9-11 15,27-2-4-15,22-2-16 16,0-3 15-16,49 8-17 16,40 2 44-16,13 2 7 15,13 10 2-15,19 6-3 16,-10 10 3-16,-17 10 0 16,-32 4 36-16,-17 10-20 15,-18 4 37-15,-31 4 1 16,-9 0-34-16,0 5 15 15,0 6-35-15,0 8 7 16,-9 7-12-16,0 2 5 16,-22 16-7-16,4 41 7 15,10 22 0-15,17 12 4 0,0 0-4 16,17-9 0-16,23-15 1 16,5-21-1-16,4-18 0 15,0-14 0-15,-14-14 8 16,-4 0-4-16,9-2 0 15,-4-30-4-15,13-6 9 16,-9-11-1-16,-5-5-8 16,5-3 0-16,-13-1 12 15,22 3-19-15,-9 15 7 16,-14 9 0-16,5 19-5 16,-13 10 2-16,9 2 2 15,-5 0 0-15,-4 29-9 0,13 4-1 16,-13 10 8-1,8-1 3-15,14-8-11 0,0-2 15 16,5-13-4-16,12-11 0 16,-8-8 12-16,18 0-2 15,-18-19-10-15,9-21 0 16,-23-11 5-16,5-5 6 16,-31-4-2-16,-9-2 5 15,0 2-12-15,0 4 11 16,-35 11-13-16,-5 13 0 15,13 19-3-15,5 13 4 16,4 0-3-16,0 22-1 16,18 35-3-16,0 14 0 0,36 10 6 15,21-1-2 1,19-1-12-16,-9-12 6 0,4-7 1 16,-27-9 7-1,-13-17-9-15,-13-3-3 0,-18-11 12 16,0-3-29-16,-27-3-11 15,-53 1-46-15,-44-4-32 16,-9-8-125-16,17-3-229 16</inkml:trace>
  <inkml:trace contextRef="#ctx0" brushRef="#br0" timeOffset="22994">12208 3584 660 0,'0'0'202'16,"0"0"-67"-16,0 0 11 0,0 0-31 15,0 0-48-15,0 0-3 16,-17-92-20-16,8 87-24 15,0 5 13-15,0 0-33 16,-4 0 3-16,13 0-12 16,-9 6-1-16,9 17 10 15,0 3 0-15,0-1 13 16,40-5-15-16,18 0 3 16,17-11-1-16,-8-7 31 15,-1-2-27-15,-17 0 33 0,-22-8 4 16,4-15-20-1,-31-5 34-15,0-7-29 0,0-2-13 16,0-2 10-16,-40 2-21 16,-18 3-2-16,14 9 0 15,-14 11-5-15,9 8-5 16,0 6-17-16,0 3-67 16,-8 34-6-16,-1 12-119 15,14-2-95-15,4 1-320 16</inkml:trace>
  <inkml:trace contextRef="#ctx0" brushRef="#br0" timeOffset="33405">2976 6234 707 0,'0'0'176'0,"0"0"-32"16,0 0-7-16,0 0-47 15,0 0-62-15,0 0-18 16,191 65 8-16,-84 12 19 16,-23 2-35-16,-4 0 21 0,-13-3-23 15,-18-2 7 1,-22-1-13-16,-27 9 6 0,0 6 0 15,-9 6 5-15,-40-4-5 16,-9-16-111-16,9-14-211 16</inkml:trace>
  <inkml:trace contextRef="#ctx0" brushRef="#br0" timeOffset="34132">7344 6478 1078 0,'0'0'147'15,"0"0"-9"-15,0 0-7 16,0 0-74-16,0 0-2 15,0 0-41-15,-76-80-6 16,36 125-3-16,-4 15 5 16,4 16-9-16,9 4-1 15,22 2 8-15,9 3-10 16,0-6 2-16,57-3 0 16,19-13-3-16,13-18 8 0,35-17-10 15,10-19-13-15,21-9-81 16,14-9-50-16,-5-31-239 15,-22 4-589-15</inkml:trace>
  <inkml:trace contextRef="#ctx0" brushRef="#br0" timeOffset="37709">13626 7675 536 0,'0'0'375'0,"0"0"-306"16,0 0 25-16,0 0 63 16,222-51-68-16,-138 51-39 15,-4 0 1-15,-13 14-33 16,-23 6 7-16,-21 9-21 16,-23 7 6-16,0 6-10 15,-49 7 3-15,-18 2-2 16,-9-3 22-16,19-6-19 0,17-5 13 15,40-6-17-15,0-11 12 16,31-1-10-16,62-16-2 16,63-3 0-16,26 0 9 15,-13-18-9-15,-5-6-45 16,-66 7-103-16,-63 5-240 16</inkml:trace>
  <inkml:trace contextRef="#ctx0" brushRef="#br0" timeOffset="34435">9010 6525 949 0,'0'0'212'16,"0"0"-86"-16,0 0-5 16,0 0-18-16,0 0-73 15,0 0-24-15,-9-20-5 16,49 55-1-16,18 4 0 15,8 3 5-15,10 3 9 16,-1-1-10-16,-8-5-4 16,0-5-17-16,-19-5-70 15,-8-8-143-15,-31-5-216 16</inkml:trace>
  <inkml:trace contextRef="#ctx0" brushRef="#br0" timeOffset="34626">9556 6452 677 0,'0'0'232'0,"0"0"-26"0,0 0-73 15,0 0-23-15,0 0-58 16,0 0-50-16,-218 79 13 16,161 6 2-16,8 6-16 15,18 2 11-15,22-5-12 16,9-8-7-16,0-19-160 0,75-21-299 15</inkml:trace>
  <inkml:trace contextRef="#ctx0" brushRef="#br0" timeOffset="35046">10187 6517 939 0,'0'0'198'15,"0"0"-30"-15,0 0-39 16,0 0-75-16,0 0-8 16,0 0-45-16,107-133 0 15,-50 133-1-15,1 31 5 0,-9 9-9 16,-13 8 4 0,-14 9 0-16,-22-1-1 0,0 2 6 15,0-6-5-15,0-16 3 16,0-12 4-16,0-16 0 15,0-8-7-15,0-2 0 16,18-44 26-16,39-19-23 16,19-20 11-16,-1-2 18 15,5 1-21-15,-13 15 18 16,-18 15-20-16,-5 17-9 16,-4 16 8-16,0 11-8 15,-4 12-1-15,4 0 0 16,-5 26-12-16,14 15 8 15,-18 11 2-15,5 8-10 0,-5 5 8 16,-13 0-80 0,-1 0-77-16,-3-11-161 0,-5-17-558 15</inkml:trace>
  <inkml:trace contextRef="#ctx0" brushRef="#br0" timeOffset="35274">11844 6341 1047 0,'0'0'135'15,"0"0"-48"-15,0 0-27 16,0 0-43-16,0 0 40 16,249 86-35-16,-151-58-2 15,-1-3-18-15,-3-8-2 0,-19-3-18 16,5-5-111-16,-22-4-111 15,-14-5-138-15</inkml:trace>
  <inkml:trace contextRef="#ctx0" brushRef="#br0" timeOffset="35428">12471 6263 526 0,'0'0'292'0,"0"0"-107"15,0 0-15-15,0 0 8 16,0 0-83-16,0 0-56 0,-58-66-38 15,45 132 5 1,-14 23-6-16,-22 11 1 0,13 2-1 16,5-3-10-16,22-11-198 15,9-23-296-15</inkml:trace>
  <inkml:trace contextRef="#ctx0" brushRef="#br0" timeOffset="35709">13683 5673 358 0,'0'0'895'0,"0"0"-776"0,0 0 3 15,0 0-59-15,0 0-51 16,0 0-3-16,0 99-4 15,23-5 8-15,-6 5-13 16,1 3 8-16,4-3-1 16,-4 0-7-16,9-9-39 15,13-7-83-15,18-16-181 16,-1-18-288-16</inkml:trace>
  <inkml:trace contextRef="#ctx0" brushRef="#br0" timeOffset="36070">14248 6231 840 0,'0'0'134'16,"0"0"46"-16,31-156-25 15,-13 128-82-15,22 11-17 16,-14 11-29-16,23 6-26 16,-9 0 10-16,-13 0-11 15,13 26 0-15,-23 2-2 16,1 10 6-16,4-2-4 15,-13-2 0-15,9-6 6 16,-9-2-7-16,4-13 3 16,-4-7-2-16,0-2 2 15,0-4 10-15,-9 0-1 16,9-6 4-16,9-23-14 0,13-5 33 16,-5-3-32-16,14 4 4 15,0 4-2-15,-4 7 10 16,4 10-16-16,-13 7 2 15,13 5-1-15,0 0-12 16,-5 7 9-16,-4 25-6 16,-4 5-41-16,4 2-101 15,-13-7-121-15,8-13-321 16</inkml:trace>
  <inkml:trace contextRef="#ctx0" brushRef="#br0" timeOffset="36268">15323 5992 670 0,'0'0'78'0,"0"0"-48"0,0 0 81 16,231 0-30-16,-156 0-60 16,1 0 6-16,-1-4-18 15,-17-2-6-15,-9 0-6 16,-18 0-71-16,-22-2-76 15,-9 2-32-15,0-1-151 16,-40-5 107-16</inkml:trace>
  <inkml:trace contextRef="#ctx0" brushRef="#br0" timeOffset="36435">15794 5892 129 0,'0'0'267'0,"0"0"-81"16,0 0-16-16,0 0-33 16,0 0-19-16,0 0-10 0,-80-66-37 15,80 66 2-15,0 0-53 16,-9 20-11-16,0 26-15 15,9 13 13-15,-9 6-7 16,9 3 0-16,-9-3-1 16,0-3-44-16,-4-14-282 15</inkml:trace>
  <inkml:trace contextRef="#ctx0" brushRef="#br0" timeOffset="36629">16278 5801 771 0,'0'0'241'0,"0"0"-67"15,0 0-2-15,0 0-107 16,0 0-48-16,0 0-17 16,22 56 0-16,-22 1 6 15,0 3-6-15,0-1-7 16,0-5-21-16,0-11-233 15,0-12-348-15</inkml:trace>
  <inkml:trace contextRef="#ctx0" brushRef="#br0" timeOffset="36876">16576 5337 880 0,'0'0'251'0,"0"0"-75"0,0 0-61 16,0 0-33-16,0 0-75 16,0 0 3-16,222 161 45 15,-129-68-45-15,5 3 6 16,-23 1-16-16,-26-1 10 16,-31-2-20-16,-18-1-6 15,-27 1-66-15,-79-4-63 16,-54-2-188-16,-36-4-344 0</inkml:trace>
  <inkml:trace contextRef="#ctx0" brushRef="#br0" timeOffset="37363">9756 7363 777 0,'0'0'186'16,"0"0"-70"-16,0 0-13 15,231-6-66-15,58 6 54 16,124 0-14-16,71-28-33 15,63-8-5-15,48 2-36 0,58-9 2 16,54-8-2-16,48 0 11 16,-27-3-14-1,-66 15 0-15,-115 6 1 0,-116 9-3 16,-98 1 5-16,-120 4-3 16,-97 5 0-16,-89 2-23 15,-27 10-59-15,-134 2-170 16,-66 0-733-16</inkml:trace>
  <inkml:trace contextRef="#ctx0" brushRef="#br0" timeOffset="33640">4358 6798 702 0,'0'0'238'0,"0"0"-210"16,0 0-7-16,293-29 78 16,-146 12-71-16,13-5-27 15,4 2-1-15,-39 5-1 16,-28 9-84-16,-39 6-43 15,-49 0-81-15,-9 21-248 16</inkml:trace>
  <inkml:trace contextRef="#ctx0" brushRef="#br0" timeOffset="33801">4709 7015 646 0,'0'0'154'0,"0"0"-35"0,0 0 10 0,0 0-34 16,0 0-25-16,0 0-1 15,280-39-14-15,-147 16-40 16,1 1-14-16,-10 1-2 16,-9 10-79-16,-17 11-223 15,-40 0-324-15</inkml:trace>
  <inkml:trace contextRef="#ctx0" brushRef="#br0" timeOffset="32750">1501 6197 481 0,'0'0'502'0,"0"0"-357"0,0 0-19 15,0 0-9-15,0 0-29 16,0 0-72-16,-106-45-10 16,97 107-2-16,0 31-3 15,0 21 14-15,9 7 0 16,0 11-12-16,0 1 6 16,0 10-6-16,0-10-3 15,0-16 0-15,9-27-31 16,22-25-95-16,5-20-139 15,4-22-254-15</inkml:trace>
  <inkml:trace contextRef="#ctx0" brushRef="#br0" timeOffset="33151">1732 6990 531 0,'0'0'202'0,"0"0"-42"15,-66-151-18-15,57 124-9 16,9 7-54-16,0 11-31 15,0 6 0-15,18 3-41 16,22 0-6-16,4 3-1 16,5 26 8-16,-9 4-8 15,-13 4 0-15,4 6 2 16,-22-4-7-16,-1 3 6 0,-8-4-1 16,0-2 1-1,0-10 7-15,0-12-11 0,0-5 3 16,0-9 0-16,0 0 8 15,0-12-4-15,0-30 4 16,18-20-8-16,22-10 11 16,0 5-9-16,-4 10 3 15,-5 20-4-15,-5 18 12 16,-8 15-13-16,4 4 0 16,14 0-3-16,-5 32-6 15,9 12 5-15,-13 11 4 16,13 7 0-16,-23 1-4 15,10-7-23-15,-5-3-88 16,-4-12-126-16,0-12-205 16</inkml:trace>
  <inkml:trace contextRef="#ctx0" brushRef="#br0" timeOffset="32253">0 6732 905 0,'0'0'164'0,"0"0"-48"15,0 0 5-15,0 0-13 16,0 0-59-16,0 0-44 16,0 0 18-16,133-53-14 15,-26 33 11-15,17-1 19 16,-8 4-36-16,-14 3 4 16,-5 6-3-16,-39 5-4 15,-22 3 0-15,-23 0-97 0,-13 0-110 16,0 20-67-16,-49 6-142 15</inkml:trace>
  <inkml:trace contextRef="#ctx0" brushRef="#br0" timeOffset="32466">306 6707 324 0,'0'0'440'15,"0"0"-283"-15,0 0-14 16,0 0 8-16,0 0-102 0,0 0-21 15,-9 5-13 1,9 55 9-16,0 17 43 0,9 10-34 16,9 4-16-16,-9-1 1 15,0-5-10-15,4 0-6 16,-4-6-2-16,-9-5-26 16,18-15-101-16,-9-10-243 15</inkml:trace>
  <inkml:trace contextRef="#ctx0" brushRef="#br0" timeOffset="38871">5811 9334 803 0,'0'0'123'0,"0"0"-14"15,0 0 12-15,0 0-64 16,0 0-31-16,0 0-11 16,173-77-13-16,-57 64 11 0,-1-2-2 15,-22-2-8-15,-4 7 24 16,-40-3-26-16,-13 2 14 15,-36 5 8-15,0-5-18 16,0-1 27-16,0-1-13 16,0-8-17-16,-36 2 6 15,-4-3-8-15,-18 4 0 16,-8 4-6-16,-1 3 9 16,9 5-3-16,18 4 0 15,23-4 4-15,8 6-3 16,9-3 3-16,0 3-4 15,0 0 0-15,0 0-13 0,35 14 13 16,23 23 0-16,0 9 1 16,0 4 3-16,-10 4-2 15,-8-3-2-15,-13-1 0 16,-27 2 10-16,0-4-8 16,0-1-2-16,-18-4-10 15,-22-3 6-15,14-3-139 16,17-3-131-16,9-3-316 15</inkml:trace>
  <inkml:trace contextRef="#ctx0" brushRef="#br0" timeOffset="39170">7815 9051 905 0,'0'0'141'0,"0"0"-29"16,0 0 14-16,0 0-9 16,0 0-64-16,0 0-6 15,-156-116-19-15,98 141-27 16,14 26 26-16,-14 20-25 16,9 14-2-16,0 2 10 15,32 7-5-15,17-1-5 16,0-2 0-16,57-9 8 0,28-8-14 15,21-15 6 1,10-17-32-16,-1-22-50 0,19-20-116 16,-1-8-130-16,-17-37-520 15</inkml:trace>
  <inkml:trace contextRef="#ctx0" brushRef="#br0" timeOffset="39434">8819 8609 636 0,'0'0'271'16,"0"0"-130"-16,0 0 2 15,0 0-27-15,0 0-8 16,0 0-52-16,-209-110-31 16,209 139-20-16,-9 38 11 0,9 32-14 15,-13 24 19-15,4 18-18 16,9 8 15-16,0 4-18 15,0-9 3-15,0-19 4 16,0-20-1-16,40-26-12 16,17-17-44-16,10-22-136 15,40-23-106-15,-14-17-271 16</inkml:trace>
  <inkml:trace contextRef="#ctx0" brushRef="#br0" timeOffset="39833">9223 9413 623 0,'0'0'288'0,"0"0"-127"15,0 0-25-15,-22-153-21 16,22 125-31-16,13 8-52 16,14 11-4-16,-1 9-28 15,23 0 6-15,-9 12-11 16,0 27 5-16,-13 10 0 15,-9 9-11-15,-18 3 17 16,0-5-6-16,0-11 0 16,0-16 5-16,0-12-10 15,0-12 5-15,0-5 0 16,0 0 14-16,0 0-12 0,8-28 17 16,32-12-18-16,0-7 8 15,5-10-7-15,4 6-1 16,-18 6-1-16,4 14 1 15,-12 19 13-15,-6 12-20 16,10 0 6-16,-5 17-13 16,14 19 4-16,4 5 9 15,-14-2-3-15,14 1-54 16,0-9-172-16,-4-14-200 16</inkml:trace>
  <inkml:trace contextRef="#ctx0" brushRef="#br0" timeOffset="40147">10276 8781 689 0,'0'0'175'0,"0"0"-91"16,0 0 55-16,0 0-21 16,0 0-69-16,0 0-36 15,0-78-10-15,35 103-3 16,5 14 13-16,0 7-10 15,-4 5 7-15,-5 3-10 16,-13-3 3-16,-18-1-3 16,0-1 1-16,0-6-1 15,-27-2 0-15,-4-6 7 0,4-10-4 16,18-5-3 0,9-8 0-16,0-4-8 0,45-8 1 15,53 0-9-15,17-25-17 16,10-13-99-16,-23 6-1 15,-22 6 18-15,-14 6-119 16,-8 11-182-16</inkml:trace>
  <inkml:trace contextRef="#ctx0" brushRef="#br0" timeOffset="40382">11280 9254 233 0,'0'0'559'0,"0"0"-452"16,0 0-11 0,0 0-8-16,0 0-67 0,0 0-7 15,133-5 19-15,-35 5-8 16,17-5-25-16,-8-10 12 16,-22 4-12-16,-10 2-14 15,-26 7-98-15,-31 2-53 16,-18 0-35-16,0 0-249 15</inkml:trace>
  <inkml:trace contextRef="#ctx0" brushRef="#br0" timeOffset="40545">11595 9037 513 0,'0'0'231'0,"0"0"-36"16,0 0-19-16,0 0-22 0,0 0-48 15,0 0-68-15,-93-63-16 16,93 100-18-16,9 17-4 15,9 12 10-15,4 1-7 16,-13 1-3-16,0 0 0 16,0-6-123-16,-1-8-210 15</inkml:trace>
  <inkml:trace contextRef="#ctx0" brushRef="#br0" timeOffset="40948">12324 9039 740 0,'0'0'232'0,"0"0"-67"15,0 0-30-15,67-150-23 16,-36 139-74-16,-5 8-6 16,5 3-21-16,-4 3-3 15,-9 34-14-15,13 11 6 16,-31 8 0-16,9 7 0 15,-9-7 10-15,0-7-10 16,0-18 0-16,0-11 5 16,0-14-5-16,9-6 1 15,0 0-1-15,4 0 25 16,5-32-23-16,8-10 11 0,14-15-13 16,9 0 8-16,-4 2-10 15,12 5 2-15,1 8 0 16,-9 11-4-1,0 13 7-15,0 17-3 0,-23 1 0 16,6 14-18-16,-15 28 13 16,1 12-2-16,-18 5-13 15,0 3-24-15,0 0-118 16,0-11-92-16,0-10-282 16</inkml:trace>
  <inkml:trace contextRef="#ctx0" brushRef="#br0" timeOffset="41459">8090 10138 540 0,'0'0'193'16,"-351"71"-115"-16,227-43 20 16,35-9 7-16,31-7-23 15,49-6 5-15,9-3-41 16,18-3-17-16,106 0-13 16,116 0 11-16,125-21 19 15,105-24-16-15,77-8-29 16,17-4 16-16,-8 6-17 0,-50 3 2 15,-75 9-6 1,-67 4 4-16,-66 13 0 0,-89 7 1 16,-54 7 9-16,-39 5-12 15,-59 3 2-15,-21 0-41 16,-27 0-51-16,-9 14-159 16,-9 6-89-16</inkml:trace>
  <inkml:trace contextRef="#ctx0" brushRef="#br0" timeOffset="41811">9156 10580 871 0,'0'0'66'0,"0"0"-43"0,0 0 55 16,0 0 2-16,0 0-48 15,0 0 2-15,227 64 9 16,-89-49-13-16,4-2-18 16,-27 2 25-16,-39-4-15 15,-27 4-13-15,-32-1 7 16,-17 5-16-16,0 13 0 16,-57 4 9-16,-19 10-8 15,-22-4 13-15,14-4-14 16,26-13 0-16,32-9 2 15,26-1 1-15,26-13-3 0,108-2 2 16,65-5 5-16,81-46-3 16,27-12-4-16,-18-4-106 15,-32 1-121 1,-26 4-170-16</inkml:trace>
  <inkml:trace contextRef="#ctx0" brushRef="#br0" timeOffset="42208">13435 8475 406 0,'0'0'430'0,"0"0"-283"15,0 0-16-15,-116-161 6 16,107 145-28-16,9 7-53 16,0 7 14-16,0 2-56 15,40 11-8-15,27 42 5 16,40 38-1-16,17 31 30 15,27 33 0-15,-18 31-28 0,-17 13 25 16,-50 5-31 0,-66-3-5-16,-8-9 10 0,-99-2-1 15,-35-5-16-15,-32-10 6 16,-34-10-110-16,-6-24-98 16,23-30-359-16</inkml:trace>
  <inkml:trace contextRef="#ctx0" brushRef="#br0" timeOffset="43917">1235 9648 748 0,'0'0'171'16,"0"0"-68"-16,0 0 6 15,0 0 18-15,0 0-47 16,0 0-54-16,-89-65-24 16,204 42 8-16,32-8-4 15,4 6-6-15,-18 2 5 16,-26 13-19-16,-40 6-25 15,-50 4-70-15,-3 0 7 16,-14 0-1-16,0 0 54 16,-14 11 29-16,-12 3 20 15,-23-2-4-15,13-4 5 16,-4 3-1-16,9 0 16 16,14 4 11-16,-10 5 30 0,18 8-3 15,-13 9-24-15,22 8 13 16,0 14-26-16,0 4-11 15,0 2 2-15,9-3-8 16,22-5-22-16,18-9-175 16,-14-5-268-16</inkml:trace>
  <inkml:trace contextRef="#ctx0" brushRef="#br0" timeOffset="44164">2634 9082 783 0,'0'0'197'0,"0"0"-29"15,0 0-11-15,0 0-33 16,0 0-80-16,-231-49-13 16,213 135-23-16,-4 29-7 15,13 16 24-15,9-1-20 16,0-8-5-16,0-6 0 15,18-9-2-15,22-10-36 16,18-19-102-16,9-21-148 16,-1-22-200-16</inkml:trace>
  <inkml:trace contextRef="#ctx0" brushRef="#br0" timeOffset="44525">2852 9846 478 0,'0'0'191'16,"0"0"-42"-16,-18-147-35 15,18 113 14-15,0 9-46 16,27 8-27-16,4 8-7 16,4 9-48-16,5 0 10 15,0 11-10-15,-13 21 12 16,4 2-10-16,-22-3-2 16,9 0 0-16,-18-3 6 15,0-8-3-15,0-6-3 16,0-5 2-16,0-9 5 0,0 0 3 15,0 0-6 1,0 0 6-16,0-23-2 0,9-8 3 16,13-3-11-16,5 5 0 15,-1 7 9-15,5 7-22 16,9 13 13-16,-13 2 0 16,0 0-10-16,4 7 1 15,9 23 9-15,-14 1 0 16,1 0 5-16,-5-3-16 15,5-2-102-15,-5-7-123 16,-4-11-134-16</inkml:trace>
  <inkml:trace contextRef="#ctx0" brushRef="#br0" timeOffset="44753">3714 8905 709 0,'0'0'162'0,"0"0"7"16,0 0-48-16,0 0-57 16,0 0-31-16,0 0 20 15,298 134 38-15,-174-15-38 16,-9 21-16-16,-8 7 11 16,-40 0-45-16,-41 3 6 15,-26 2-9-15,-57 4-5 16,-37-3-17-16,-21-18-162 15,8-20-368-15</inkml:trace>
  <inkml:trace contextRef="#ctx0" brushRef="#br0" timeOffset="50467">9893 12844 645 0,'0'0'288'15,"0"0"-106"-15,0 0-26 16,-40-150-20-16,13 130-61 0,-13 3-11 16,0 15-23-1,5 2-34-15,-5 0 23 0,-9 19-30 16,0 31 0-16,-4 16 4 15,13 16 6-15,22 12-10 16,5 11 0-16,13-4 5 16,48-1-15-16,41-16 10 15,13-21 0-15,36-24-2 16,-13-24 13-16,8-15-11 16,0-17 9-16,9-46-7 15,-26-7 49-15,-18-7-36 16,-23-2 8-16,-35-5 28 0,-31-2-51 15,-9 1 25-15,-9 9-20 16,-71 9 3-16,-4 9-5 16,-23 21-3-16,-8 18-7 15,30 15 3-15,1 4-67 16,26 23-6-16,27 34-34 16,31 2-100-16,0 3-140 15</inkml:trace>
  <inkml:trace contextRef="#ctx0" brushRef="#br0" timeOffset="48817">4154 12918 588 0,'0'0'146'0,"0"0"-6"0,0 0 12 16,0 0-66-16,0 0-2 15,0 0-38-15,9-53-44 16,97 44 19-16,41 3-15 16,-5 3-2-16,9 3 10 15,-27 0-8-15,-26 0-6 16,-31 0 0-16,-49 0-5 15,-18 0-19-15,0 0-81 16,-18 5-47-16,-40 13 99 16,0-10-58-16,9 1 86 15,23-1 18-15,8-8 14 16,5 3 10-16,4 2 20 0,0 7 18 16,0 5 13-1,-9 14-17-15,9 14 28 0,-13 6-6 16,13 14-45-1,0 3 19-15,9 0-33 0,0-3-14 16,0-8 3-16,0-6 8 16,0-9-22-16,18-5-12 15,13-10-128-15,5-17-86 16,13-7-113-16</inkml:trace>
  <inkml:trace contextRef="#ctx0" brushRef="#br0" timeOffset="49121">5029 13427 377 0,'0'0'170'0,"0"0"9"16,0 0-48-16,0 0-17 16,0 0-15-16,0 0-42 15,0-59 6-15,0 59-34 16,-13 0-23-16,4 0-6 16,9 8-1-16,0 9 1 15,0 3 0-15,0-3 0 16,22-9-12-16,13-5 12 15,-3-3 0-15,-6 0 7 16,5-3 5-16,-13-10-9 16,0-10 5-16,-9 0-8 15,-9 0 42-15,0 9-25 16,0-5-3-16,-36 13-14 16,-4 0-6-16,14 6-3 0,-6 0-61 15,24 0-125-15,8 14-90 16,17-8-377-16</inkml:trace>
  <inkml:trace contextRef="#ctx0" brushRef="#br0" timeOffset="49395">5957 12952 506 0,'0'0'314'0,"0"0"-144"16,0 0-17-16,0 0-14 15,0 0-51-15,0 0-54 0,-182-95-3 16,133 145-22-16,9 18-6 16,5 16 16-16,4 16-15 15,13 7-4-15,18 1 0 16,0-7 14-16,18-12-14 16,40-8 0-16,17-18 0 15,14-24 1-15,13-13-1 16,36-23-4-16,13-3-12 15,13-23-91-15,-4-17-102 16,-13-2-162-16</inkml:trace>
  <inkml:trace contextRef="#ctx0" brushRef="#br0" timeOffset="49884">7095 13246 580 0,'0'0'256'16,"0"0"-155"-16,0 0 35 15,0 0-26-15,0 0-59 16,0 0-14-16,-36-17-37 16,81 17 1-16,44 0 1 15,44 0 2-15,18 0 9 16,4-5 0-16,-12-10-6 15,-19 2 8-15,-26-4-11 16,-32 2 1-16,-30 1 24 0,-5 3-16 16,-22-6 29-16,-9-1 13 15,0-1-48-15,-40-1 8 16,-5-3-15-16,-35 3 0 16,5 1-7-16,-9 1 15 15,8 8-8-15,27 1 0 16,18 6 9-16,13 3-10 15,18 0 1-15,0 0-8 16,27 6 2-16,31 19 9 16,13 7-3-16,4-4 0 15,10 3 8-15,-10-3-3 16,-8 0-5-16,-9 3 0 16,-18 1-8-16,-9-1 15 0,-22 0-7 15,-9 6 0 1,0 2-13-16,-80 10 12 0,-14 4-144 15,-3-2-199 1</inkml:trace>
  <inkml:trace contextRef="#ctx0" brushRef="#br0" timeOffset="51465">11604 12063 503 0,'0'0'229'16,"0"0"-51"-16,0 0-50 16,0 0 32-16,-35-153-52 15,26 139-22-15,0 5 19 16,9 7-71-16,-13 2 14 16,13 0-28-16,-18 22-7 0,-9 46-5 15,-4 31-2-15,-4 29 0 16,3 16 15-16,15 8-8 15,17 7-8-15,0-4-5 16,9-10 15-16,48-12-21 16,19-17 6-16,22-25 0 15,-14-26-5-15,0-25-29 16,14-17-23-16,-22-21-61 16,-10-2-128-16,1-2-147 15</inkml:trace>
  <inkml:trace contextRef="#ctx0" brushRef="#br0" timeOffset="60433">12217 12953 778 0,'0'0'93'16,"0"0"-3"-16,0 0 105 16,0 0-55-16,0 0-67 15,0 0 4-15,0 0-42 16,-53-43 10-16,53 14-15 16,0 0-27-16,9 4 25 15,9 3-28-15,-1 4 0 16,15 10-2-16,-6 3 9 0,5 5-7 15,-4 0 0 1,4 16-3-16,5 21-4 0,-5 6 7 16,-14 8 0-16,1 5-3 15,-18 1 9-15,0-8-6 16,0-10 0-16,0-20 6 16,0-6-6-16,0-12 0 15,0-1 0-15,0 0 8 16,14 0-2-16,-6-8 0 15,1-26-6-15,9-12 9 16,13-13-17-16,5-5 8 16,13-8 0-16,0 5 1 15,-1 10 5-15,-21 17-6 0,-9 24 0 16,-9 16-9-16,13 0 2 16,-4 14-6-16,13 25 13 15,4 12-5-15,-12 3 11 16,3-3-6-16,-8-8 0 15,13-4 8-15,-4-11-23 16,4-5 9-16,-5-9-24 16,-8-3-34-16,4-11-100 15,-13 0-139-15,0-11-458 16</inkml:trace>
  <inkml:trace contextRef="#ctx0" brushRef="#br0" timeOffset="60797">13261 12140 684 0,'0'0'167'16,"0"0"-75"-16,0 0 33 15,0 0-44-15,0 0-16 16,0 0-54-16,183-98-6 15,-152 107 12-15,4 26-13 16,-4 7 2-16,-22 12 11 16,-9 5-8-16,0-2 3 15,-9-1-2-15,-40-8-3 0,14-5 18 16,-14-11-24-16,18-11 11 16,4-3-8-16,18-7 4 15,9-2-3-15,0-9-5 16,9 0 0-16,49 0-3 15,18 0 8-15,39-6-1 16,18-22-4-16,1-7-96 16,-1-1-123-16,-18-4-166 15</inkml:trace>
  <inkml:trace contextRef="#ctx0" brushRef="#br0" timeOffset="61058">14221 11717 521 0,'0'0'251'0,"0"0"-73"16,0 0-39-16,0 0-1 15,0 0-21-15,0 0-69 16,-84-76-26-16,150 130-9 16,19 28 15-16,12 26 31 15,19 21-30-15,-23 22-13 16,-8 13 14-16,-28 0-27 15,-17-8 4-15,-31-15-7 16,-9-5 11-16,-26-17-22 16,-63-10 11-16,-36-11-82 15,-8-16-150-15,0-14-653 16</inkml:trace>
  <inkml:trace contextRef="#ctx0" brushRef="#br0" timeOffset="64169">15332 11318 791 0,'0'0'151'15,"0"0"-2"-15,0 0 3 0,0 0-69 16,0 0-3-1,0 0-59-15,-191 0-1 0,84-3 39 16,-8-5-34-16,-28-6 5 16,-21 5-3-16,-36-5-26 15,-31 6 19-15,-9 0-20 16,-26-1 0-16,-1 0 5 16,-13 4 3-16,-18 5-8 15,5 0 0-15,-27 5 7 16,-13 23-17-16,0 3 10 15,-31 1 0-15,17-4-1 16,14-2 10-16,4-1-9 16,31-8 0-16,23 1 11 15,17-2-22-15,1 4 11 0,-5 5 0 16,-5 6-8-16,-22-3 15 16,14 1-7-16,-23-5 0 15,9-6 10-15,14-1-16 16,-5-5 6-16,-4-3 0 15,-14-1-2-15,-9 6 2 16,-21 9 0-16,3 5-2 16,10 10 2-16,-9-2-8 15,26 1 8-15,18-4 0 16,31-2-1-16,9-5 8 16,23-1-7-16,17-5 0 15,4 0 12-15,27 0-21 16,14 8 9-16,22 6 0 0,8 12-12 15,10 10 16-15,8 9-4 16,14-2 0-16,17 0 2 16,10-5-10-16,26-4 8 15,22-3 0-15,-4 0-6 16,22 0 12-16,0-2-6 16,0 7 0-16,0 9 9 15,0 11-10-15,0 12 1 16,0 2 0-16,0 16 7 15,0 12 5-15,0 18-10 16,0 8-2-16,22 6 9 16,4-11-7-16,-8-17-2 0,22-9 0 15,-13-6-3 1,4-13 12-16,-13-12-9 0,13-20 0 16,-5-13 4-16,-8-16-10 15,13-1 6-15,-4-7 0 16,4-8-1-16,9 5 11 15,4-5-10-15,36 1 0 16,23-4 5-16,30-8-4 16,49-6-1-16,40 0 0 15,27 0-1-15,40-6 6 16,17-14-5-16,10-9 0 16,26 1 0-16,13 0-7 15,-17 8 10-15,-23 6-3 16,-17 5 0-16,-22 1 10 15,12 0-11-15,-3-12 1 0,-14 0 0 16,13-3-8-16,-4 4 8 16,0-7 0-16,-5 7-2 15,-8 7 12-15,4-2-10 16,-5 10 0-16,1 4 1 16,13 0-6-16,9 0 12 15,17 0-7-15,10 12 0 16,-1-6-4-16,9-6 2 15,5 0 2-15,-5 0 0 16,1 0-2-16,-10 6 2 16,14-6 0-16,-5 6 0 15,-8-1 10-15,-1 3-16 0,-8 2 6 16,-10-6 0-16,-8 2-8 16,-22 0 13-16,-18 0-5 15,-18-6 0-15,-23 5 3 16,-25 4 0-16,-10-4-3 15,-31 7 0-15,-26-6-3 16,-19-1 3-16,-21 4 0 16,-18-9 0-16,8 0 10 15,-17 0-15-15,0 0 5 16,-14 0 0-16,-3 0-6 16,-6 0 11-16,-17 0-5 15,13-18 0-15,-4-13 10 16,-9-19-6-16,0-16-2 15,0-16 1-15,-9-14 16 16,0-19-14-16,0-22 1 0,0-24-6 16,-27-12 9-16,9-2-7 15,18 10 0-15,0 21 5 16,0 11 26-16,9 13-30 16,18 6 7-16,4 3 6 15,-4 1-8-15,-10-4 7 16,6 1-15-16,-6-6 5 15,-17-8 0-15,0-1 0 16,0 9-5-16,0 11 1 16,-17 18 13-16,-15 19-4 15,-3 9-10-15,13 11 2 16,-5 3-1-16,-13 0 5 0,13 5-6 16,-13 1 0-16,-8-3 11 15,-19-1-15-15,-35 4 4 16,-54 8-8-16,-66 19-2 15,-62 15-7-15,-32 0 4 16,-12 29-42-16,34 22-74 16,54 14-16-16,58-14-226 15</inkml:trace>
  <inkml:trace contextRef="#ctx0" brushRef="#br0" timeOffset="66115">18513 11924 690 0,'0'0'377'16,"0"0"-205"-16,-40-153-47 16,31 122-12-16,9 17-29 0,0 9-54 15,0 5 5-15,0 0-31 16,0 5-2-16,0 37-4 16,9 24-9-16,31 24 11 15,9 18 0-15,-23 0 5 16,1-1-7-16,4-8 3 15,-13-18-1-15,4-18 3 16,-4-26 7-16,0-17-3 16,-10-17-7-16,6-3 2 15,-14 0 13-15,0-32-13 16,9-30 17-16,8-31-12 16,1-20-2-16,4-12 4 0,-4 0-9 15,-9 21 2 1,9 30-2-16,-18 35 1 0,0 24-1 15,13 15 0-15,-4 13-15 16,18 37 7-16,13 26 0 16,-5 16 7-16,14 4-10 15,-9-9 11-15,-4-11 0 16,13-25 0-16,-9-17 4 16,-5-14-8-16,5-12 3 15,-9-8 1-15,-4-8 0 16,13-40 2-16,4-31 5 15,14-29 2-15,-9-20-6 16,0-13 12-16,-9-3-14 16,-5 11 3-16,-17 14-2 15,4 31-2-15,-13 34 0 0,0 28 0 16,-9 26-1-16,18 5-4 16,22 53-25-16,9 30-26 15,8 22-54-15,1 12-172 16,-13-1-196-16</inkml:trace>
  <inkml:trace contextRef="#ctx0" brushRef="#br0" timeOffset="67233">20303 12063 693 0,'0'0'298'0,"0"0"-138"16,0 0-19-16,-231-147-55 15,173 135-4-15,1 9-43 16,8 3-31-16,13 0-3 16,5 31-2-16,5 18-3 15,-6 12 0-15,15 16 4 16,17 3-4-16,0-1 0 16,9-14-5-16,39-11-5 15,28-24-3-15,4-15 11 16,-5-15-3-16,-8 0 10 15,-18-17-4-15,-14-24 4 16,-12-14-1-16,-14-8 29 16,-9-10-21-16,-9-3 21 0,-31 1-4 15,-18 11-21 1,-9 16 19-16,-8 19-27 0,8 24 0 16,-13 5-3-16,5 17 3 15,17 37 0-15,31 16 0 16,18 15 5-16,9 6-8 15,36-6 3-15,39-9-11 16,32-19 7-16,-9-21-20 16,-5-18 11-16,5-18 12 15,-23-4 1-15,1-32 1 0,-9-18-1 16,4-11 2 0,-18-9 12-16,-13-2-8 0,9 0-3 15,-23 13 1-15,-3 25 6 16,-14 17-7-16,-9 21-3 15,17 0-4-15,14 21 0 16,14 22-7-16,4 17 11 16,0 3 0-16,-23 1 2 15,5-4-7-15,-13-9 5 16,22-11 0-16,-4-11-5 16,13-16 10-16,-1-13-5 15,19 0 0-15,0-11 8 16,-1-29 0-16,10-14-8 15,-5-5 3-15,-13-9 0 16,-23 0 11-16,-17 6-10 0,-18 6 14 16,0 13-16-16,0 12 21 15,-27 17-21-15,18 11 2 16,-8 3-8-16,17 14-7 16,0 42 11-16,0 21-1 15,26 10 9-15,32 5-16 16,9-10 8-16,-1-6-2 15,1-17-3-15,-18-11-10 16,-9-14 12-16,-22-17-1 16,-9-8-4-16,-9-9 4 15,0 0 4-15,-40 0 0 16,-18-21-1-16,4 0 7 0,-17 1-6 16,27 5 0-1,4 9-2-15,22 2-2 0,18 4 4 16,0 0-17-16,27-5 10 15,40-2-12-15,30-13 19 16,10-14 0-16,-5-14 2 16,14-17-5-16,-28-12 5 15,-3-19-2-15,-19-17 10 16,-8-9-3-16,-9-2 10 16,-22 2 3-16,-18 15-4 15,-9 16 19-15,0 28-21 16,0 30 11-16,-18 19 2 15,9 14-26-15,-9 5-2 16,-4 60 1-16,4 40-3 16,0 31-4-16,18 11 7 0,0-3 0 15,27-13-1-15,40-21-5 16,-1-19-29-16,1-26-48 16,-18-26-45-16,-9-16-73 15,-22-23-125-15,-18 0-90 16</inkml:trace>
  <inkml:trace contextRef="#ctx0" brushRef="#br0" timeOffset="67392">22200 11950 755 0,'0'0'193'0,"0"0"-73"16,0 0-4-16,0 0-54 0,0 0-61 15,374-34 9-15,-135 34-10 16,1 0-113-16,-31 0-225 15</inkml:trace>
  <inkml:trace contextRef="#ctx0" brushRef="#br0" timeOffset="68589">24315 11109 947 0,'0'0'247'0,"0"0"-66"15,-133-185-42-15,93 149-65 16,4 10-6-16,5 15-42 0,22 11 5 16,-17 3-29-1,-14 63 16-15,-9 43-17 0,0 50 0 16,13 25 0-16,19 9 8 16,17-12-4-16,0-23-5 15,53-33 0-15,27-32 6 16,22-33-8-16,14-40 2 15,-1-20 0-15,18-26 2 16,14-44-1-16,-5-19 7 16,-9-6-2-16,-17-1 0 15,-32 10 3-15,-4 18-9 16,-35 23 0-16,-14 25 4 0,-31 17-4 16,9 3-2-1,0 17-5-15,13 28-13 0,-4 12 13 16,-10-3 7-16,1-3 0 15,0-11-9-15,0-18 9 16,4-11 0-16,-13-11-4 16,0 0 10-16,0 0 7 15,0-32-7-15,0-6-4 16,-13-8-1-16,-14-4 6 16,-12 4-7-16,-19 4 0 15,13 13 10-15,-4 7-11 16,9 13 1-16,14 9 0 15,17 3-9-15,0 46-7 0,-4 15 16 16,13 14-1 0,0 3 12-16,0-5-17 0,0-8 6 15,0-14 0-15,0-19-9 16,22-19-5-16,5-14 10 16,4-2-1-16,-14 0 10 15,1-22 12-15,13-12-16 16,-22-6-1-16,9 1 9 15,-9 5-4-15,-9 8-5 16,0 12 0-16,0 9 11 16,0 5-23-16,0 0 12 15,0 0-15-15,22 23 15 16,5 7-5-16,13 1 5 16,17-5 0-16,1-11 2 0,9-15-5 15,8 0 3-15,-8-20 0 16,0-20 9-16,-10-8-1 15,-8-3-7-15,-22-3 1 16,4-8 9-16,-31-1-3 16,0 4-4-16,0 11-2 15,0 20 17-15,0 16-10 16,0 12-7-16,0 17-2 16,0 43-25-16,0 19 22 15,36 14 3-15,-5 0 0 16,18-5-7-16,-14-15 8 15,5-7-2-15,-4-18 1 16,-14-14-6-16,-13-11-3 0,-9-9 5 16,0-8-21-1,0-6 14-15,-49 0-14 0,0 0 25 16,-9 0 0-16,32-14 4 16,17-3-1-16,9-1-3 15,0-13 0-15,57-11-8 16,28-14 8-16,39-12 0 15,10-12 0-15,3 1 3 16,-26-6-8-16,-13-1 5 16,-31 2 0-16,-18 5 5 15,-32 13 4-15,-17 16-2 16,0 15 21-16,0 17-13 0,-26 11 10 16,-14 7-25-16,-9 12 2 15,-9 46-7-15,-9 31 9 16,32 18-4-16,22 4 0 15,13-7 3-15,80-7-10 16,22-18 7-16,22-17 0 16,1-25-9-16,12-20-3 15,-3-11 4-15,-10-6-23 16,-40 0-33-16,-44 0-7 16,-40 0-110-16,-57 0-260 15</inkml:trace>
  <inkml:trace contextRef="#ctx0" brushRef="#br0" timeOffset="68934">16940 13886 778 0,'-307'42'150'15,"116"-21"1"-15,98-16-19 16,93-5 16-16,85 0-34 16,212-45-77-16,227-41 8 15,281-41-13-15,261-25-13 16,178-10 24-16,98 1-33 16,-23 25 10-16,-128 28 11 0,-187 20-27 15,-200 24 29-15,-231 15-10 16,-177 12-20-16,-179 14 3 15,-119 13-2-15,-89 2-8 16,-18 4 0-16,-155 4-73 16,-121 0-38-16,-137 39-96 15,-107 15-179-15,-66 9-514 16</inkml:trace>
  <inkml:trace contextRef="#ctx0" brushRef="#br0" timeOffset="69220">18655 13880 746 0,'-582'74'262'0,"62"-12"-55"16,120-11-30-16,138-31-59 15,187-14-24-15,141-6-52 16,299-57-12-16,297-51-1 16,342-47-10-16,288-18 31 15,175 3-4-15,65 18-32 16,-74 29 37-16,-166 16-49 15,-212 16 26-15,-227 9-1 16,-222 14-17-16,-196 12 10 16,-199 19-15-16,-147 6-5 15,-89 5 14-15,-23 1-14 16,-128-1-22-16,-80 12-86 0,-75 14-74 16,-1 0-46-16,23 31-259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7:47.62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27852 100 822 0,'0'0'203'0,"0"0"-25"0,0 0-48 15,0 0-57-15,0 0-73 16,0 0 3-16,-67 139 20 15,58-52-20-15,-4 4 7 16,13-4-7-16,0-10 10 16,0-12-12-16,0-15-1 15,13-13 0-15,-4-11-2 16,0-9 8-16,0-9-6 16,-9-8 0-16,9 0-39 15,0-2 30-15,4-32-8 16,-13-18-25-16,0-3 42 0,0 1-25 15,-22-3 25-15,-14 12-2 16,5 14 6-16,13 11-10 16,-4 15 6-16,22 5 0 15,0 0-11-15,0 0-4 16,0 7 15-16,0 19-4 16,40-1-4-16,18-5 4 15,8-11 4-15,10-9 0 16,-9 0 13-16,-10 0-5 15,-8-29 9-15,-9-13 33 16,-22-6-9-16,-9-9 26 16,-9-3-32-16,0 7-1 0,-9 11 17 15,-18 8-49 1,5 16 23-16,4 10-17 0,1 8 5 16,-6 0-26-16,6 20 7 15,-10 31 6-15,5 19-5 16,13 18 14-16,9 0-9 15,0-3 0-15,0-17 7 16,0-14-11-16,9-20 4 16,13-15 0-16,-4-10-11 15,-1-9-1-15,6 0 12 16,12-11 3-16,5-18 13 16,-4-5-16-16,4-3 0 15,-22 7 0-15,4 10-7 0,-13 8 12 16,-9 10-6-16,8 2 1 15,10 0-43-15,-9 14 28 16,22 11-3-16,-4 0 9 16,4 1 2-16,5-6-6 15,12-6 13-15,1-9 0 16,-9-5 7-16,5 0-5 16,-5-2-2-16,-9-24 0 15,-5-5 7-15,-17-2 2 16,0-4-9-16,-9 1 0 15,0-2 6-15,0 12-12 16,-26 9 6-16,-6 6 0 16,6 11-4-16,8 0-8 15,-4 21 12-15,-5 18 0 0,18 6-1 16,9 0-10-16,0-5 11 16,0-1-56-16,18-5-92 15,22-11-189-15,4-6-492 16</inkml:trace>
  <inkml:trace contextRef="#ctx0" brushRef="#br0" timeOffset="1981">29411 358 608 0,'0'0'214'0,"0"0"-62"0,0 0 29 15,0 0-67-15,0 0-48 16,-107-148-5-16,81 140-52 16,-14 8 7-16,4 0-16 15,-4 28 1-15,-9 17-10 16,23 15 9-16,-5 4 0 16,31-4-7-16,0-9 12 15,0-16-5-15,31-13 0 16,18-11-1-16,-5-11 1 15,14 0 2-15,-9-8-1 16,0-24 10-16,-9-2 2 16,-5-2-11-16,-13-10-2 0,-4 4 8 15,-18 2 8-15,0 6-11 16,0 14 2-16,0 12 4 16,0 8-10-16,0 0-2 15,0 2-7-15,0 27-9 16,-18 13 12-16,5 6 5 15,4 7 0-15,9-5-2 16,0-7 8-16,9-9-6 16,31-11 0-16,0-12 9 15,-5-11-5-15,14 0-2 16,-9-6-2-16,5-30 11 16,4-7-4-16,-9-2-2 15,-5-4-5-15,-13 4 7 0,-4 5-7 16,13 6 0-16,-13 15 0 15,0 7-9-15,0 12 13 16,4 0-10-16,4 6 5 16,6 25-14-16,-15 12 7 15,10 5 3-15,-5-3 5 16,-13-3-5-16,9-7 6 16,-9-13-1-16,-9-2 0 15,13-10 5-15,-4-3-6 16,0-4 1-16,9-3 0 15,13 0 9-15,-5 0-2 16,14-25 2-16,-13-10-9 16,4-3 4-16,-13-8 1 15,-9 0-5-15,-9 0 0 0,0 5 12 16,0 6-6-16,0 13 2 16,0 6-8-16,0 15 3 15,0 1-11-15,0 0 3 16,0 0-2-16,0 0-4 15,0 11 15-15,0 3-4 16,0-2 0-16,0-1 1 16,0-5-7-16,0-1 6 15,0-2 0-15,0 0-1 16,0-3 8-16,0 0-7 16,0 0 0-16,0 0 7 15,0 0-1-15,0 0-6 0,0 0 0 16,0 0-5-16,0 0 13 15,0 3-9-15,0-1 1 16,0 4-7-16,0 6-5 16,9 1 12-16,-9 7 0 15,22-3-4-15,-4 3 11 16,-1-3-7-16,6 1 0 16,-15-8 0-16,1-1-5 15,0 0 5-15,0-3 0 16,-9-1-7-16,9 1 19 15,0-1-12-15,-9 5 0 16,0 3 2-16,0 1-15 16,13 9 13-16,-13 5 0 0,0 0-6 15,9 3 3-15,0-5 2 16,0-3-1-16,9-9-3 16,-5-8-6-16,5-6 11 15,0 0 0-15,22 0 9 16,8-10 0-16,10-21-8 15,-5-5 2-15,19-5 6 16,-28-6 5-16,-4 2-14 16,-13-4 4-16,-27-1 15 15,0-1-14-15,0 6 7 16,-27 5-12-16,-4 14 3 16,4 10-13-16,9 10 10 15,10 6-8-15,-6 0 8 16,-12 28-14-16,-6 17 14 15,-3 6 0-15,4 3 2 0,-5 2-7 16,14-2 5-16,22-8-8 16,0-10 5-16,0-10-17 15,40-12 20-15,9-11 0 16,9-3 4-16,-1 0 0 16,1-6-4-16,-22-16 0 15,4-3 4-15,-23-3 6 16,6 1-7-16,-23 9-3 15,0 3 3-15,0 6-8 16,0 9 5-16,0 0-4 16,0 0 1-16,9 9-13 15,-1 7 15-15,-8 1 1 0,18-5 0 16,-9-6-7-16,13-4 10 16,-4-2-3-16,22 0 5 15,5 0 5-15,12 0-10 16,-8-11 0-16,0-9 4 15,-13-6 3-15,-5-1-6 16,-14-2 3-16,-8 1 16 16,5 2-18-16,-14 9 14 15,0 6-16-15,0 8 2 16,0 3-12-16,0 0 0 16,0 11 6-16,0 18-9 15,0 2 19-15,9 0-6 0,-1-5 0 16,10-9 2-16,0-6-9 15,-5-6 8 1,14-5-1-16,13 0 11 0,4 0-3 16,5-11-1-16,0-14-7 15,-18 0 3-15,-4-1 11 16,-9 0-9-16,-9 6 17 16,-9 6 12-16,0 6-34 15,0 5 19-15,0 3-19 16,-18 0-16-16,-9 40 8 15,-13 19 8-15,0 17 0 16,13 15 0-16,-4 6 6 16,-4 11-6-16,-5 4 0 0,4 7 6 15,5 3-13-15,13-2 7 16,1-11 0-16,3-16-2 16,14-16 2-16,0-21-1 15,-9-21 1-15,1-20-2 16,-10-15-9-16,-31 0 13 15,-18-25-2-15,-22-22 4 16,-13-15 7-16,4-3-22 16,23 3 11-16,26 2-36 15,40 3 30-15,9 7-31 16,18-3-10-16,40 3-28 16,8 5-121-16,-8-3-164 15</inkml:trace>
  <inkml:trace contextRef="#ctx0" brushRef="#br0" timeOffset="-2660">23444 802 224 0,'0'0'186'15,"0"0"-33"-15,0 0-6 16,0 0-15-16,0 0-24 15,-75-159 23-15,66 125-30 0,0 0-8 16,-22 6-26-16,13-1-28 16,-13 11 16-16,4 5-45 15,-4 5 2-15,-4 8-12 16,4 0 0-16,-14 8-3 16,-12 27 1-16,-1 10 2 15,9 3-11-15,0 6 11 16,22-1 0-16,19-5-2 15,8-4 7-15,0-8-16 16,8-11 11-16,28-11-8 16,13-11-3-16,9-3 16 15,-10-5-5-15,1-26 11 0,-4-15-3 16,4-13 4-16,-9-15-12 16,-5-15 3-16,-4-7 10 15,-4 3-12-15,-5 9 11 16,-13 16 5-16,-9 14-12 15,0 17 38-15,0 18-27 16,0 10-11-16,0 9 12 16,0 0-17-16,0 11-13 15,-9 35 11-15,9 21 1 16,0 18-1-16,0 9 2 16,9-3 0-16,40-7-10 15,-5-13 12-15,14-15-2 16,9-13 0-16,-1-13-29 0,5-11 28 15,-17-17-19-15,-5-2 20 16,-1 0-2-16,-8-21 8 16,-13-9-6-16,-9-3 7 15,4-4 3-15,-13 0-2 16,-9 5-8-16,0 7 2 16,0 13 1-16,0 7-1 15,0 5-2-15,0 0 0 16,0 20-22-16,0 22 20 15,0 9 2-15,0-3 0 16,18-5-9-16,13-10 9 16,4-4-7-16,5-9-28 0,0-12-74 15,-4-8-37-15,-5 0-132 16,-22-14-230-16</inkml:trace>
  <inkml:trace contextRef="#ctx0" brushRef="#br0" timeOffset="-2487">24022 312 396 0,'0'0'269'0,"0"0"-125"15,0 0 28-15,0 0-46 16,0 0-60-16,0 0-24 16,-80-82-42-16,80 91-16 15,0 32-47-15,0 16-153 0,9 9-234 16</inkml:trace>
  <inkml:trace contextRef="#ctx0" brushRef="#br0" timeOffset="-2173">24537 419 719 0,'0'0'217'0,"0"0"-15"16,0 0-48-16,0 0-71 15,0 0-33-15,0 0-50 16,0 6-3-16,0 43 0 16,0 13 6-16,9-3-3 15,0-3 0-15,13-7 0 0,5-13 1 16,0-11 1-16,-5-10-2 16,-4-9 8-16,-1-6-1 15,6 0 8-15,3-3-7 16,14-25-3-16,-4-9 24 15,4-12-26-15,0 2-2 16,-14-4-1-16,-8 11-23 16,-4 17-48-16,-6 20-99 15,-8 3-111-15,0 0-176 16</inkml:trace>
  <inkml:trace contextRef="#ctx0" brushRef="#br0" timeOffset="-1921">25177 414 635 0,'0'0'189'0,"0"0"-9"16,0 0-18-16,0 0-57 15,0 0-17-15,0 0-71 16,0-15-17-16,0 56 0 16,0 9 0-16,0 7 11 15,0-6-11-15,0-3 0 16,0-8 3-16,13-8 0 15,-4-7-3-15,0-9 0 16,0-5-98-16,9-7-27 16,13-4-49-16,-13-9-81 15,0-31-258-15</inkml:trace>
  <inkml:trace contextRef="#ctx0" brushRef="#br0" timeOffset="-1800">25177 414 30 0,'173'-139'347'0,"-182"83"-189"0,-30 15 1 16,12 14-44-16,9 7-11 15,-4 8-30-15,13 12-32 16,-9 0-29-16,9 6-13 16,0 36-17-16,-13 18-22 15,22 8-183-15,0 8-218 16</inkml:trace>
  <inkml:trace contextRef="#ctx0" brushRef="#br0" timeOffset="-913">25946 536 680 0,'0'0'183'16,"0"0"-34"-16,0 0 22 16,0 0-68-16,-58-151-54 15,18 134 1-15,13 9-40 16,5 8-2-16,-5 0-8 15,1 16-9-15,-14 30 0 16,0 13 9-16,22 5 0 0,9-3-4 16,9-4 4-1,0-14 0-15,27-13 0 0,22-10 4 16,-9-17-4-16,4-3 0 16,5-3 0-16,-9-31 13 15,9-11-4-15,-14-12-7 16,-4-13 16-16,-13-9 2 15,0-9 39-15,-18-3-29 16,0 6-19-16,0 11 22 16,0 15-33-16,-18 19 14 15,9 18-5-15,9 10 3 16,0 12-21-16,-9 0 9 16,1 26-17-16,-15 33 6 15,14 23 11-15,1 23 0 16,8 6 0-16,0-4 10 0,8-10-14 15,32-24 4-15,9-15 0 16,5-17-8-16,17-16 8 16,-5-13 0-16,10-12 0 15,-1 0 9-15,1-17-6 16,4-19-3-16,-36-7 1 16,-4-8-3-16,-9-10 7 15,-22 5-5-15,-9 0 0 16,0 14 8-16,0 16-16 15,-22 12 8-15,4 11-5 0,1 3-6 16,-15 8-6 0,6 33 17-16,4 11-1 0,4 9 6 15,18-8-17-15,0-10 12 16,18-12-13-16,30-11 6 16,19-12-5-16,0-8 12 15,4 0 0-15,-5-14 10 16,-8-20-8-16,-13-11-2 15,-5-3 0-15,-14-3 5 16,-3 3 6-16,-23 5-11 16,0 9 3-16,0 11 8 15,0 13-5-15,0 6-6 16,0 4-6-16,0 0-5 16,0 22-8-16,0 21 19 15,0 6 0-15,0 1 10 0,8 5-25 16,1-2 15-16,0-5-16 15,0-3 16-15,-9-8-38 16,0-5 5-16,0-10 4 16,0-5-39-16,-18-3-2 15,-22-5-47-15,-17-9-59 16,12 0-115-16</inkml:trace>
  <inkml:trace contextRef="#ctx0" brushRef="#br1" timeOffset="-30938">7250 3986 804 0,'0'0'157'16,"0"0"-87"-16,0 0 31 15,0 0-40-15,0 0-26 16,298-36-21-16,-196 33-9 15,5-1-10-15,-32 4 3 16,-26 0-94-16,-31 0-68 16,-18 12-87-16,0 5-197 15</inkml:trace>
  <inkml:trace contextRef="#ctx0" brushRef="#br1" timeOffset="-30784">7259 4202 398 0,'0'0'245'0,"0"0"-105"0,0 0 9 16,0 0 24-16,0 0-82 16,289 0-12-16,-173 0-49 15,-5-9-30-15,4-8-8 16,-26 0-173-16,-22 3-314 16</inkml:trace>
  <inkml:trace contextRef="#ctx0" brushRef="#br1" timeOffset="-32202">3225 3814 710 0,'0'0'196'16,"0"0"-63"-16,0 0 42 0,0 0-80 15,0 0-20-15,0 0-22 16,0 0-48-16,22-23 23 16,45 12-24-16,9-4 3 15,21 2 18-15,19-5-20 16,17-2 4-16,9-2-6 16,-17 3 11-16,-27 7-14 15,-41 7 0-15,-39 5-12 16,-18 0 5-16,0 0-76 15,0 0 4-15,-31 0 4 16,-13 17-73-16,-5-1-40 16,-9 1-15-16,9 0-19 0,0-6 73 15,5-2 103 1,4-9 46-16,9 0 53 0,13 0 80 16,9-6 33-16,0-8-8 15,9 0-27-15,0 5-3 16,-9 1-44-16,9 5 4 15,0 3-15-15,0 0-45 16,0 0 15-16,0 14-39 16,0 28 2-16,0 15 42 15,0 14-33-15,0 3 16 16,0 2-16-16,0-5-7 16,9 0 1-16,0-6-9 15,0-8 0-15,9-9 0 16,-5-12 2-16,-4-8-4 15,9-4-27-15,-9-14-79 0,-9-1-24 16,8-3-104-16,15-6-133 16</inkml:trace>
  <inkml:trace contextRef="#ctx0" brushRef="#br1" timeOffset="-31863">4674 3533 615 0,'0'0'191'0,"0"0"-80"16,0 0 36-16,0 0 22 15,0 0-83-15,0 0-25 16,-116-139-34-16,107 151-19 15,0 38-4-15,-22 27 8 16,-4 26 20-16,-14 10 10 16,0 6-33-16,13-3 15 15,14-9-13-15,13-7-2 16,9-16-8-16,0-10-1 16,58-17-43-16,9-19-69 15,30-14-111-15,6-16-31 16,12-8-28-16,-8 0-334 0</inkml:trace>
  <inkml:trace contextRef="#ctx0" brushRef="#br1" timeOffset="-31443">4962 4255 538 0,'0'0'165'0,"0"0"-20"16,0 0-6-16,0 0-31 15,-124-152-6-15,124 138-43 16,0 2-38-16,0 6 11 15,0 3-32-15,27 3 0 16,13 0 10-16,-5 0 0 16,5 23-9-16,9 11-1 0,-22 3 5 15,-5 5-6-15,-4 1 1 16,-18-1 0-16,0-8 5 16,0-6 5-16,0-10-8 15,0-13-2-15,0-2 7 16,0-3 2-16,0 0-6 15,0-8 11-15,9-24 1 16,8-10-3-16,23-6-12 16,0 0 0-16,-4 4 6 15,4 14-14-15,-5 10 8 16,-12 14 0-16,3 6-3 16,-8 0-11-16,4 20 14 15,5 16 0-15,-5 11 1 0,-4-2-7 16,0 0 6-16,4-2-4 15,-13-7-13-15,0-5-82 16,-9-10-66 0,9-11-98-16,-1-10-270 0</inkml:trace>
  <inkml:trace contextRef="#ctx0" brushRef="#br1" timeOffset="-31181">5918 3573 699 0,'0'0'181'16,"0"0"-41"-16,0 0 39 15,0 0-80-15,0 0-59 0,0 0-9 16,-67 51-13-16,107 23 40 16,-13 8-27-16,30 6-22 15,-8 2 21-15,-9-2-28 16,-4 0 0-16,-18-9-1 15,4-3 9-15,-22-10-19 16,0-13 9-16,0-5-52 16,-9-11-22-16,-22-5-118 15,4-7-211-15</inkml:trace>
  <inkml:trace contextRef="#ctx0" brushRef="#br1" timeOffset="-22822">14146 4043 881 0,'0'0'141'16,"0"0"-101"-16,0 0 70 15,0 0-13-15,0 0-53 16,0 0-44-16,133-57 0 16,-35 51 18-16,26 1-15 15,0 1 2-15,1-3 0 16,-10 1 4-16,-39 0-18 0,-18 6 6 15,-49 0-139-15,-9 0-160 16,-40 0-315-16</inkml:trace>
  <inkml:trace contextRef="#ctx0" brushRef="#br1" timeOffset="-22615">14479 3825 725 0,'0'0'208'15,"0"0"-60"-15,0 0 28 16,0 0-80-16,0 0-26 16,0 0-28-16,-18-14-40 0,36 59 19 15,13 12-3-15,-4 10-8 16,4 5 8-16,-14 1-12 16,-8-2-6-16,0-6 0 15,5-6-90-15,3-10-140 16,1-16-321-16</inkml:trace>
  <inkml:trace contextRef="#ctx0" brushRef="#br1" timeOffset="-25309">9090 3828 797 0,'0'0'175'16,"0"0"-46"-16,0 0 16 16,0 0-68-16,0 0-36 15,0 0-36-15,0 0 4 16,93-26-5-16,-44 26-4 16,-18 0 0-16,-13 21-1 15,0 7 3-15,-18 5-2 0,0 10 0 16,0 5 3-16,-49 3 1 15,-9 3-4-15,-9-6 0 16,10-3-5-16,3-8 17 16,14-6-12-16,9-11 0 15,22-6 4-15,9-8-9 16,0 0 5-16,0-6 0 16,0 2-4-16,0 1 14 15,40 0-10-15,9-3 1 16,-4 0 5-16,26 0-2 15,4 0-4-15,10-10 0 16,3-11 0-16,-12 4-20 0,-18 6-89 16,-23 2-161-16,-13 0-203 15</inkml:trace>
  <inkml:trace contextRef="#ctx0" brushRef="#br1" timeOffset="-24981">9943 3692 613 0,'0'0'267'15,"0"0"-143"-15,0 0-23 16,0 0 14-16,0 0-62 0,0 0-30 15,-40-31-23-15,89 31 10 16,26-3-9-16,32 1 1 16,8-4 8-16,-21 0 1 15,3 3-11-15,-30 3 0 16,-31 0-2-16,-14 0-45 16,-22 0-68-16,0 9-68 15,-22 2-29-15,-14 1-44 16,-4-2-216-16</inkml:trace>
  <inkml:trace contextRef="#ctx0" brushRef="#br1" timeOffset="-24821">10343 3695 244 0,'0'0'153'0,"0"0"8"15,0 0-20-15,0 0-18 16,0 0-39-16,0 0-31 0,-36 68 48 16,36-31-23-16,0 8-35 15,0 0 11-15,9 4-44 16,18-4-1-16,4 0-4 15,4-3 3-15,-4-5-16 16,-13 0-41-16,0-9-215 16,-9-5-437-16</inkml:trace>
  <inkml:trace contextRef="#ctx0" brushRef="#br1" timeOffset="-24453">11112 3178 908 0,'0'0'243'16,"0"0"-101"-16,0 0-12 15,-195-156-35-15,195 142-21 16,0 6-18-16,0 8-54 15,0 5 7-15,0 49-9 16,0 28 0-16,13 25 21 16,5 18-18-16,-9 20-1 0,0 12 1 15,0 14 6-15,-9 1-6 16,0-7-3-16,13-10 0 16,-13-16-5-16,18-17 8 15,8-20-6-15,14-18-2 16,9-18-40-16,9-20-14 15,-14-19-43-15,27-15-35 16,5-12-45-16,8 0-144 16</inkml:trace>
  <inkml:trace contextRef="#ctx0" brushRef="#br1" timeOffset="-23995">11644 3933 804 0,'0'0'153'0,"0"0"-19"15,0 0-14-15,0 0-49 16,0 0-36-16,0 0-3 16,214-118-30-16,-179 118 6 15,5 22-5-15,0 9 4 16,-13 3-7-16,-9 3 0 15,-5 8 2-15,-13 0-9 16,0-3 3-16,0-5 4 16,-13-11-1-16,4-15 9 0,0-8-4 15,9-3 0 1,0 0 3-16,0-14 49 0,0-26-21 16,0-11-8-16,9-8-3 15,22-4-20-15,-5 1 11 16,6 9-12-16,-6 7-1 15,-8 14 2 1,4 18-4-16,-4 12 0 0,0 2 0 16,22 0-12-16,-14 31 6 15,14 6 6-15,-9 8 0 16,5 3-10-16,-5 0-10 16,-13 3-34-16,-9-2-41 15,0-2-100-15,-9-3-104 0,0-8-250 16</inkml:trace>
  <inkml:trace contextRef="#ctx0" brushRef="#br1" timeOffset="-23785">11702 4312 663 0,'0'0'183'0,"0"0"-52"15,0 0 52-15,0 0-66 16,0 0-82-16,0 0-21 15,165-54-14-15,-14 49 13 16,4 2-5-16,-13 0-2 0,-26 3-7 16,-41 0 1-1,-26 3-97-15,-31 22-116 0,-18 6-179 16</inkml:trace>
  <inkml:trace contextRef="#ctx0" brushRef="#br1" timeOffset="-23493">11991 4581 730 0,'0'0'158'15,"0"0"-13"-15,0 0-65 16,0 0-3-16,0 0-5 16,0 0-27-16,240-42 1 15,-205 42-30-15,-4 17-7 16,-22 11-1-16,0 5-8 0,-9 10 0 15,-9 5 6-15,-48 2 0 16,-1 0 5-16,0-8-11 16,31-10 0-16,19-7 0 15,8-11 10-15,0-3-10 16,0-8 0-16,44-3 2 16,45 0 10-16,26-25-12 15,10-24-47-15,17-8-100 16,-9 1-204-16</inkml:trace>
  <inkml:trace contextRef="#ctx0" brushRef="#br1" timeOffset="-23133">12471 2962 852 0,'0'0'261'15,"0"0"-110"-15,0 0-24 16,0 0-44-16,0 0-34 16,0 0-49-16,75 25 4 0,23 57 14 15,26 23-13 1,10 23 23-16,-1 19 11 0,-18 15-32 15,-39 7 14-15,-36 1-21 16,-40-8 2-16,0-10 2 16,-31-14 4-16,-27-7-8 15,-17-6 0-15,-10-4-7 16,5-10 6-16,-4-15-66 16,17-17-72-16,1-14-110 15,26-14-471-15</inkml:trace>
  <inkml:trace contextRef="#ctx0" brushRef="#br1" timeOffset="-19780">16052 3513 677 0,'0'0'180'0,"0"0"-48"16,0 0 34-16,0 0-50 15,0 0-40-15,0 0-6 16,-18-96-28-16,5 94-6 16,-5 2-10-16,-9 0-22 15,-22 28 7-15,-26 26-5 0,8 13-3 16,-13 10 4-16,13 5-5 15,41-3-2-15,17-2 0 16,9-6 6-16,9-12-8 16,40-9 2-16,8-10-24 15,10-14-49-15,9-17-88 16,17-9-98-16,22-9-238 16</inkml:trace>
  <inkml:trace contextRef="#ctx0" brushRef="#br1" timeOffset="-19338">16456 3797 514 0,'0'0'251'0,"0"0"-84"15,0 0-8-15,0 0-56 16,0 0-28-16,0 0-49 16,75-156 15-16,-17 147-30 15,-13 4-7-15,3 5 6 16,-8 0-7-16,-4 17-3 15,4 13 0-15,-22 8-1 16,-5 5-1-16,-13 2 2 16,0-4 0-16,0 0-5 15,0-7 11-15,-31-9-6 16,22-2 1-16,0-9 8 16,0-8-2-16,9-6-6 0,0 0 11 15,0-4 68 1,0-24-43-16,18-17-27 0,22-11 2 15,27-7-6-15,-9-2 5 16,8 3-11-16,1 12 0 16,-18 12-7-16,-14 21 7 15,5 17-1-15,9 0-1 16,-13 17-2-16,4 26-4 16,-5 14 8-16,5-2 0 15,-22 2-8-15,4-14 13 16,-13-6-10-16,0-14-18 15,-9-7-123-15,9-4-94 16,9-12-316-16</inkml:trace>
  <inkml:trace contextRef="#ctx0" brushRef="#br1" timeOffset="-45641">640 1393 771 0,'0'0'244'0,"0"0"-83"16,0 0-36-16,0 0 0 16,0 0-47-16,0 0-43 0,-45-68-10 15,45 94-25-15,0 28 0 16,0 22 3-16,0 12 4 15,0-3 1-15,0-3-8 16,0-9 0-16,0-13-5 16,0-10 5-16,0-15-50 15,0-13-65-15,0-11-71 16,-22-11-43-16,13 0-86 16,0-8-193-16</inkml:trace>
  <inkml:trace contextRef="#ctx0" brushRef="#br1" timeOffset="-45199">471 1676 64 0,'0'0'147'0,"-80"-173"48"16,35 97-28-16,5 5-19 16,0 15-56-16,14 7 0 15,17 15 12-15,9 7-40 0,0 1-6 16,18 3-37-16,30 3-19 16,19 9 6-16,18 9-6 15,-5 2-2-15,-5 8 0 16,1 26 5-16,-19 6-9 15,-8 5 4-15,-31 6 0 16,-9 0 6-16,-9 2 0 16,0 1-6-16,-49-3 4 15,5-6 2-15,-5-5-1 16,9-8-5-16,22-10 0 16,9-2-4-16,9-2 7 15,0 0-3-15,18 2 0 0,13 3 6 16,13 3-8-16,5 5 2 15,18 7 0-15,-9 3-2 16,8 5 5-16,-8-5-3 16,-18 5 0-16,-4-1 6 15,-14-5-6-15,-13 3 3 16,-9-4-2-16,-9-3 29 16,-58 2-30-16,-31-7 17 15,-8-9-7-15,4-8-3 16,4-11-5-16,31-3-2 15,18 0-8-15,40-37-37 16,9-31-74-16,107-22-84 16,26-9-298-16</inkml:trace>
  <inkml:trace contextRef="#ctx0" brushRef="#br1" timeOffset="-44404">1159 1750 289 0,'0'0'139'0,"0"0"-40"16,0 0-1-16,0 0-28 15,0 0 15-15,0 0-14 16,49-3 9-16,-22 3-4 16,4 0-19-16,5-2 26 15,-5-16-33-15,-5-5-11 16,5-5 13-16,-22 3-36 16,-9 0 23-16,0 5-14 0,0 8-20 15,0 7 29-15,-31 5-34 16,-4 0-5-16,-5 0 0 15,-9 33-7-15,13 13 12 16,5 8 0-16,13 2 5 16,18-5-13-16,0-2 8 15,36-11 0-15,22-11-7 16,-1-14 4-16,10-9 3 16,22-4-8-16,-5-14 19 15,5-21-7-15,-22 2-4 16,-23-4 0-16,-13 3 7 15,-22-3 3-15,-9-6-4 16,0 1 22-16,0 2-24 0,0 9 29 16,-18 14-29-1,10 9-2-15,8 8-4 0,0 0-4 16,0 23-5-16,0 28 7 16,35 13 8-16,5 5-8 15,-4-5 4-15,13-8 0 16,-1-7-4-16,-8-12 7 15,-13-9-6-15,-9-11 3 16,-18-8-30-16,0-4 12 16,-9-2-7-16,-35-3 25 15,4 0 0-15,8 0 8 16,6 0-8-16,26 0 0 16,0 0 4-16,0 0-14 15,0 0 10-15,49-11-1 0,17-12-10 16,19-14 19-16,12-13-8 15,10-13 0-15,-23-13 7 16,-17-6-1-16,-9-3-6 16,-31 0 2-16,-14 0 49 15,-13 6-23-15,0 6 16 16,-40 13-7-16,0 17-24 16,4 26 20-16,5 13-33 15,22 4 5-15,0 41-11 16,9 33 5-16,-8 27 1 15,8 16 0-15,0-7 7 16,8-8-12-16,19-15 5 16,4-19-28-16,-4-19-48 0,4-20-101 15,5-22-37 1,12-7 11-16,-16-20-42 0,-15-20-360 16</inkml:trace>
  <inkml:trace contextRef="#ctx0" brushRef="#br1" timeOffset="-44265">2337 1690 496 0,'0'0'175'16,"0"0"-74"-16,0 0-29 15,0 0 15-15,0 0-60 16,266 0-24-16,-141 0-6 16,-1-11 3-16,14-9-263 0</inkml:trace>
  <inkml:trace contextRef="#ctx0" brushRef="#br1" timeOffset="-43053">3918 1133 602 0,'0'0'300'0,"0"0"-121"0,0 0 9 15,-204-153-78-15,146 139-21 16,14 14-47-16,-14 0-27 15,-9 31 11-15,10 31-25 16,-1 23-1-16,18 17 1 16,22 12 10-16,18 1-11 15,0-1 0-15,18-15 2 0,40-20-4 16,8-18 2-16,1-29 0 16,0-14-3-16,-1-18 5 15,5 0-2-15,5-18 0 16,8-24 5-16,-8-9 0 15,-5-6-2-15,-4-2-3 16,-23 8 1-16,-4 11 10 16,-22 18-11-16,4 13 0 15,-22 9-4-15,0 0-4 16,9 0-9-16,-9 23 17 16,9 9-6-16,8-8 13 15,-17-3-7-15,0-10 0 0,9-6 0 16,-9-5-10-1,0 0 13-15,0 0-3 0,0 0 11 16,-9-14-5-16,-26-15-2 16,-5-2-4-16,13 6 4 15,-4 5-8-15,5 9 4 16,12 5 0-16,5 6-4 16,9 0-12-16,-17 20 11 15,17 22 3-15,-9 7 2 16,9 2-9-16,0-3 9 15,0-12-13-15,26-5-4 16,5-13-13-16,-4-7 29 16,4-11-9-16,-4 0 10 0,-9 0 8 15,13-23-3 1,-14-5-4-16,-8 0 6 0,5 2 2 16,-14 10 5-16,0 4 2 15,0 6-13-15,0 6 4 16,0 0-7-16,0 0-10 15,0 6 8-15,0 20 0 16,17-1-2-16,23-5 4 16,14-12 0-16,3-5-2 15,1-3 11-15,9-3-9 16,-9-25 2-16,-9-6 10 16,-1-8-6-16,-21-1-3 0,-14-2 6 15,-13 0 19-15,0 10-23 16,0 7 8-16,0 11-4 15,0 11 3-15,0 3-24 16,-13 3 10-16,13 15-14 16,0 28 4-16,0 10 15 15,13 1-3-15,14 0 0 16,0-6 5-16,4-5-16 16,-5-4 11-16,-3-5 0 15,-14-9-7-15,-1-8 3 16,-8-3 4-16,0-2 0 15,-8-4-19-15,-32-4 18 16,-18-4-3-16,13 0-7 16,14 0 2-16,22 0 13 15,9 0-4-15,0 0 0 0,0-12 1 16,40-8-3-16,5-11 2 16,21-6 0-16,14-8-7 15,-4-4 15-15,-9 2-8 16,-10-4 0-16,-8 0 10 15,-13-3-1-15,-14 0-2 16,-13 6-1-16,-9 3 24 16,0 10-26-16,0 10 17 15,0 9-13-15,0 10 4 16,-22 3-20-16,13 3 8 16,-9 9-20-16,-9 41 19 15,5 21-9-15,4 5 10 0,9-2 0 16,9-9 12-16,0-11-17 15,9-12 5-15,9-7 0 16,4-10-3-16,-4-9-24 16,18-12-66-16,35-4-55 15,22-9-239-15</inkml:trace>
  <inkml:trace contextRef="#ctx0" brushRef="#br1" timeOffset="-42687">6455 856 684 0,'0'0'167'0,"0"0"16"16,0 0-57-16,0 0-31 15,-75-165-31-15,75 148-44 16,26 6 7-16,23 5-27 15,0 6 0-15,9 0-9 16,-23 20 8-16,-12 17 1 16,-15 8 0-16,1 6 1 15,-9 5 1-15,0 4-2 16,-9 3 1-16,-22-4 16 16,14 3-14-16,-1-3 6 0,18-5-9 15,0-3 13-15,0-8-14 16,0-9 1-16,0-6 0 15,0-2 0-15,0-4 0 16,9 3 0-16,-9 1-62 16,9-3-134-16,8 5-158 15</inkml:trace>
  <inkml:trace contextRef="#ctx0" brushRef="#br1" timeOffset="-42387">6562 1823 602 0,'0'0'214'0,"0"0"-40"15,0 0-28-15,0 0-65 0,0 0-29 16,0 0-47-16,-138 75 2 16,138-48-7-16,0-4 5 15,49 0-7-15,0-9 2 16,9-8 0-16,-10-6 19 15,10 0-17-15,-22 0 27 16,-14-12 17-16,-13-6-21 16,-9 0 18-16,0-6-43 15,-40-1-3-15,-18 5-2 16,-35 15-102-16,-14 2-140 16,-26 3-308-16</inkml:trace>
  <inkml:trace contextRef="#ctx0" brushRef="#br1" timeOffset="-42057">0 2713 681 0,'0'0'154'0,"0"0"-6"16,0 0-48-16,249 0-14 0,66-3 46 15,147-48-59-15,93-11-14 16,76-1-23-16,40-2-36 16,0 11 22-16,-31 9-20 15,-94 11 0-15,-115 14 6 16,-124 14 3-16,-107 6-10 15,-94 0-1-15,-66 0-11 16,-40 0 3-16,-40 26-88 16,-133 14-78-16,-94 8-136 15,-79 2-230-15</inkml:trace>
  <inkml:trace contextRef="#ctx0" brushRef="#br1" timeOffset="-41821">1217 3030 524 0,'-298'41'218'0,"59"-3"-54"16,88-15-17-16,62-15-27 16,80-5-6-16,58-3-61 15,133 0-42-15,151-23 40 16,138-22-2-16,93-15 10 16,49 2-28-16,9-5-15 15,0 3-1-15,-35 12-4 16,-72 5-4-16,-102 16-7 15,-115 12-3-15,-98 12-3 16,-67 3-112-16,-48 0-177 0,-28-8-616 16</inkml:trace>
  <inkml:trace contextRef="#ctx0" brushRef="#br0" timeOffset="-11781">7317 1544 565 0,'0'0'226'16,"0"0"-88"-16,0 0-21 15,0 0 6-15,0 0-21 16,0 0-61-16,-49-41 1 15,49 39-34-15,18-4-1 16,53-1-14-16,22-6 11 16,32-1-4-16,-1-3 0 15,-8 3 8-15,-10 3-5 0,-30 3-3 16,-27 2 0-16,-32 3-4 16,-17 3 12-16,0 0-8 15,0 0 8-15,0-6-3 16,-26-5-5-16,-23-4 0 15,-18 1-2-15,1 0-6 16,8 6 8-16,9-1 0 16,18 3 0-16,22 6 10 15,9-2-11-15,0 2 1 16,0 0-4-16,22 0-5 16,36 2 7-16,18 19 2 15,8 4 0-15,14 3 8 16,-23 0-9-16,1 3 1 0,-18 1 0 15,-10-3-2-15,-21-2 3 16,-14-1-1-16,-13-1 0 16,0 4 1-16,-57 2-5 15,-10 0 4-15,-31 0-65 16,23-5-123-16,8-6-210 16</inkml:trace>
  <inkml:trace contextRef="#ctx0" brushRef="#br0" timeOffset="-10385">8859 706 311 0,'0'0'597'0,"0"0"-411"16,0 0-16-16,0 0-63 15,0 0-16-15,0 0-84 16,0-41 2-16,9 98-10 15,22 20 7-15,-14 5-1 16,10 3 0-16,-5-3 1 16,-4-2-2-16,0-17-4 15,4-10 0-15,-4-19 2 16,-9-18 4-16,0-10-6 16,0-6 0-16,4 0 9 15,5-3 2-15,8-32-4 16,14-10-3-16,-13-11 9 0,13-1-6 15,-9-2-1-15,-13 8-6 16,0 12 12-16,-18 16-11 16,0 17-1-16,0 6-3 15,8 0-6-15,1 14-14 16,14 26 21-16,3 8-4 16,14 0 12-16,0-3-8 15,-4-13 2-15,-5-12 0 16,-13-9-8-16,-10-11 19 15,1 0-11-15,14-6 13 16,3-31-9-16,1-17 9 16,-5-5-13-16,5-6 0 0,-18 9-6 15,-9 8 11 1,0 10-5-16,0 16 0 0,0 7-21 16,0 13-14-16,0 2-66 15,-9 0-60-15,9 23-37 16,0 4-21-16,0-9-50 15,40-12-18-15,-5-6 73 16,-4 0 188-16,-13-18 26 16,-9-14 209-16,-9-4 17 15,0-6-70-15,0-3 36 16,0-3-47-16,0 5-12 16,0 6-5-16,0 6-44 15,0 14-28-15,0 11 18 16,0 6-49-16,0 0-4 0,0 17-21 15,0 43-22-15,0 19 20 16,0 20 2-16,0 1 0 16,0-8 2-16,13-9 3 15,-4-11-5-15,0-20 0 16,-9-16 9-16,9-15-12 16,0-12 3-16,0-9 0 15,4 0 19-15,-4 0-16 16,18-31 5-16,4-9-8 15,4 0 10-15,-4 6-13 16,-4 8 3-16,-18 12 0 16,0 12-3-16,-9 2 3 0,13 0-1 15,-4 0-4-15,18 25-14 16,-5 6 15-16,5 0 4 16,4 1 0-16,-5-10-11 15,14-7 3-15,-13-10 5 16,4-5 1-16,-4 0 4 15,-1 0-1-15,-3-26-1 16,3-13 0-16,5-6 7 16,-22-12 0-16,-9 0-7 15,0 1 4-15,0 7 5 16,-18 15 3-16,-13 16-9 16,14 9-1-16,8 9-4 15,-5 0-7-15,-3 22-1 0,17 32 8 16,-9 13 4-1,9 7-8-15,0-6 6 0,26-12 0 16,32-12-8-16,-9-17 13 16,0-9-5-16,9-16 0 15,-9-2 5-15,8-2 3 16,-12-29-8-16,4-6 1 16,-1-6 8-16,-21-5-2 15,13 0-7-15,-22 5 0 16,4 6 10-16,-4 15-11 15,-18 11 1-15,9 8 0 16,-9 3-8-16,9 3-13 0,0 26 17 16,13 10 1-1,-5-2 6-15,-8-7-8 0,14-4 5 16,-15-6 0-16,1-8-5 16,0-7 8-16,0-5-3 15,9 0 2-15,13 0 6 16,9-20 0-16,-4-8-8 15,12-3 0-15,1-3-3 16,-13 7 9-16,4 9-6 16,-22 7 0-16,4 11 0 15,-13 0-5-15,8 0-4 16,15 33 0-16,-15 12 3 16,10 9-120-16,4 0-124 15,18-9-213-15</inkml:trace>
  <inkml:trace contextRef="#ctx0" brushRef="#br0" timeOffset="-4349">17496 550 478 0,'0'0'294'16,"0"0"-123"-16,-9-176-14 16,-18 137-7-16,9 7-51 15,5 13-34-15,4 5 6 16,9 10-43-16,0 4 9 16,0 0-30-16,-9 0 1 15,9 18-16-15,-9 44-3 16,-22 37 11-16,4 31-3 15,1 17 13 1,-5 3-10-16,13 6 0 0,18-6 11 0,0-13-15 16,0-22 4-1,9-27 0-15,17-31-8 0,23-26-5 16,-9-17-8-16,-4-14 7 16,4 0 3-16,0-35 5 15,-13-19 6-15,12-19 0 16,-30-15-8-16,-9-8 11 15,0-5-3-15,-48 10 0 16,-10 14-2-16,-18 24-7 16,1 16 7-16,8 11-2 15,-4 14-7-15,18 10-1 16,22 2 12-16,13 0 0 16,9 0 0-16,9-3-10 15,0 3 7-15,0-6-17 16,18 1 17-16,39-15-5 0,28-2 8 15,4-9 0-15,-5-4 9 16,-8 4-12-16,-27 3 3 16,-10 3 0-16,-12 5 11 15,-18 8-4-15,4 7 2 16,-13-1-7-16,0 6 12 16,0 0-28-16,0 0 11 15,0 6-7-15,9 31-3 16,0 8 12-16,9 9 1 15,0-1 0-15,13-2 9 16,-13-8-13-16,22-14 4 16,-14-15 0-16,5-14 6 0,5 0 2 15,13-12 1-15,0-25-3 16,-1-8 3-16,-12-5 2 16,-14-3-2-16,-13 10 8 15,-9 8 18-15,0 12-31 16,0 9 11-16,0 9-14 15,0 5 7-15,0 0-16 16,0 10-5-16,0 27 13 16,0 8-12-16,0 4 19 15,0-4-7-15,9-8 0 16,18-9 5-16,4-8-12 16,-5-9 7-16,-3-8 0 15,3-3 4-15,-8 0 7 16,22-3-8-16,-9-25-3 15,5-8 12-15,4-4-13 0,-14 3 1 16,-17 11 0 0,13 9-3-16,-22 11 12 0,0 6-9 15,0 0 0-15,0 0-16 16,9 0 13-16,0 20-15 16,0 9 18-16,13 3-7 15,-4-8 15-15,0-1-8 16,0-9 0-16,-5-2 6 15,-4-10-14-15,0 1 8 16,8-3 0-16,6 0-2 0,3-8 16 16,14-20-14-1,-4-7 0-15,4-2 11 0,-14 1-15 16,-12 6 4-16,4 6 0 16,-18 10-1-16,0 8 10 15,0 6-9-15,0 0 0 16,8 0-22-16,-8 6 22 15,9 22-17-15,9 7 17 16,4 1-8-16,5-1 19 16,4-2-11-16,5-5 0 15,-5-8-1-15,18-6-8 16,-14-8 8-16,5-6 1 16,-4 0-3-16,4-20 15 15,0-14-12-15,4-6 0 16,-4-5 9-16,-9-3-11 0,5 6 2 15,-19 11 0 1,6 13-6-16,-14 16 9 0,-1 2-6 16,1 0 3-16,14 30-14 15,-6 11 4-15,1-2 7 16,0-5-9-16,4-8 10 16,-13-10-39-16,0-7 35 15,-9-7 4-15,0-2 2 16,0 0 3-16,0-2-3 15,0-26 1-15,0-4-1 16,-18 1 10-16,-4 6-10 16,-5 2 0-16,18 9 5 15,-8 6-10-15,3 8 5 0,5 0-13 16,0 22 11-16,1 26-7 16,-1 6 9-16,9 5 0 15,0-10 1-15,26-10-11 16,32-10 10-16,18-21 0 15,4-8-10-15,-5 0 20 16,10-25-10-16,-19-18 0 16,1-7 6-16,-18-13-8 15,-18-8 5-15,-13-3-3 16,-18-7 29-16,0 1-28 16,0 9 22-16,-18 20-8 15,-13 18-8-15,4 19 17 16,18 14-24-16,-4 0-12 15,-5 37 10-15,0 39-8 0,9 22 10 16,9 13 0-16,0-3 3 16,45-18-13-16,4-19 10 15,8-14-19-15,-8-21-2 16,0-13-30-16,-13-17 9 16,-14-6-32-16,-4-3-5 15,-9-34 36-15,-9-5-4 16,0-3 29-16,-18-6 8 15,-31 1-9-15,9 9 18 16,-4 7-2-16,12 14 1 16,24 11 2-16,-1 7 3 15,9 2 0-15,0 0-3 0,40 6 1 16,26 7-1-16,10-13 3 16,8 0 4-16,-4 0 3 15,-13-19-8-15,-32-4 27 16,-3 3 52-16,-24 6-21 15,-8 8 13-15,0 4-24 16,0 2-40-16,0 0-9 16,9 11-4-16,-9 20-2 15,18 11-2-15,4 4 15 16,5-5-7-16,-18-3 0 16,22-5 6-16,-22-7-13 15,0-8 7-15,0-9-30 16,-9-9-92-16,0 0-55 0,0-13-12 15,0-29-357 1</inkml:trace>
  <inkml:trace contextRef="#ctx0" brushRef="#br0" timeOffset="-4213">20517 383 376 0,'0'0'176'0,"0"0"-58"16,0 0 26-16,0 0-61 15,0 0-55-15,0 0-28 16,-98-46-23-16,156 100-53 15,8 5-219-15</inkml:trace>
  <inkml:trace contextRef="#ctx0" brushRef="#br0" timeOffset="-3531">21174 680 569 0,'0'0'184'16,"0"0"-1"-16,0 0-35 15,0 0-47-15,0 0-12 16,-66-150-57-16,39 147-11 16,5 3-20-16,4 14 4 15,-9 32-5-15,14 10 0 16,13 3 3-16,0-2-6 16,13-10 4-16,23-12-1 15,4-12 0-15,9-12-14 0,-23-11 14 16,5 0 1-16,-4-14 3 15,4-22 9-15,-13-10-13 16,-9-5 0-16,-9-12 3 16,0-7 10-16,0-1-12 15,-27 6-1-15,-4 17 2 16,4 22 9-16,-4 21-11 16,13 5-4-16,-13 11 4 15,5 40-15-15,-5 20 15 16,4 8 0-16,18-6 5 15,9-7-10-15,0-13 5 16,49-12 0-16,-5-10 0 16,5-17 7-16,9-9-7 15,9-5 3-15,-10 0 1 0,1-25 3 16,-9-6-1-16,-13-12-6 16,-14 3 8-16,-4 0-3 15,-10 9 0-15,-8 12-5 16,0 14 2-16,0 5-9 15,0 0 3-15,0 16-13 16,0 21 11-16,9 2 10 16,5-2-4-16,12-5 0 15,-8-9 1-15,13-7-4 16,-13-7 8-16,22-7-5 16,-5-2 4-16,14 0 6 15,0-17-6-15,9-4-4 16,-9-3 9-16,-22 4-6 0,13 6-1 15,-23 6-2-15,-8 5 0 16,9 3-3-16,4 0 1 16,5 8 2-16,13 21-16 15,-14 5 16-15,14 6-134 16,-13-4-129-16,13 2-361 16</inkml:trace>
  <inkml:trace contextRef="#ctx0" brushRef="#br0" timeOffset="3850">9223 2132 734 0,'0'0'232'0,"0"0"-139"16,0 0 17-16,0 0 50 16,0 0-93-16,0 0-28 15,0 0-23-15,-49-37-7 16,49 63-9-16,-9 16 0 15,9 12 0-15,0 3-2 16,0-3 5-16,0-10-3 0,27-7 0 16,4-14 13-1,9-11-16-15,-13-10 3 0,-1-2 0 16,23 0 1-16,-9-25 3 16,9-9-4-16,-13-7 1 15,-5 0 10-15,-5-1-7 16,-3-1-4-16,-6 6 0 15,-8 9-9-15,-9 11 14 16,9 11-5-16,-9 6 0 16,0 0-16-16,0 6 11 15,0 27 2-15,0 10 3 16,0-6-11-16,18-3 14 16,4-11-3-16,-13-9 0 15,9-8 0-15,-9-6-3 0,4 0 3 16,-4 0 0-16,9-6-13 15,8-17 18-15,-3 0-5 16,3 5 0-16,-17 3 9 16,13 6-12-16,-13 6 3 15,9 3-4-15,4 0-6 16,14 0-4-16,4 22 4 16,17 1 0-16,-12-5-38 15,4-4 37-15,0-12-8 16,-9-2 13-16,-14 0-4 15,-8-20 20-15,4-19-7 16,-4-9-2-16,-9-13 10 16,13-8 5-16,-22-2 12 0,0-6-9 15,0 7 43-15,-13 1-55 16,-5 13 12-16,-9 20 6 16,14 14-23-16,-5 15 23 15,18 7-25-15,0 0-14 16,-9 29 14-16,9 30-23 15,0 20 23-15,0 4-2 16,0-1 13-16,40-6-14 16,-4-11 3-16,13-11-24 15,0-15-22-15,-23-12-47 16,-4-17-3-16,-4-4-6 16,-18-6-18-16,0 0 78 15,0-23-17-15,-18-11 8 16,-21 0 51-16,-10 3-13 0,13 3 13 15,-13 5-3-15,9 6 10 16,22 8 8-16,1 7-3 16,17 2 4-16,0 0-5 15,26 0-3-15,41 0-8 16,17 0 14-16,23 0-12 16,9 0 36-16,-19-16 12 15,-21 1 8-15,-18-2 10 16,-32 8-34-16,-17 0 14 15,-9 4 14-15,0 2-26 16,0 3-1-16,0 0-35 0,-9 0-5 16,-17 6-7-1,-14 19 11-15,13 9 1 0,27 0 0 16,0 0 7-16,0-3-10 16,35-5 3-16,23-12 0 15,0-12 8-15,0-2 0 16,-1 0-7-16,-8-28 9 15,-13-5-1-15,-14-7 3 16,-22 3-8-16,0 2 2 16,-9 2 1-16,-49 8-7 15,-21 5-7-15,-15 17-2 16,-30 3-124-16,-9 0-109 16,-5 25-133-16</inkml:trace>
  <inkml:trace contextRef="#ctx0" brushRef="#br0" timeOffset="4218">8708 1869 611 0,'0'0'145'0,"0"0"-83"15,0 0 11-15,0 0-66 16,0 0 6-16,0 0-6 16,-49 56-1-16,75-33 15 0,6-6 9 15,-6-6-4-15,-8-2 12 16,13-7-21-16,-13-2-7 16,13 0 51-16,-4-2-13 15,4-23 6-15,-14-4-6 16,-8-4-26-16,-9 1 20 15,0 1-37-15,0 5 2 16,-26 9-14-16,-14 9 4 16,13 8-9-16,5 0-26 15,22 8-128-15,9 18-19 16,88-1-141-16</inkml:trace>
  <inkml:trace contextRef="#ctx0" brushRef="#br0" timeOffset="-9921">12182 955 761 0,'0'0'189'0,"0"0"-22"15,0 0-6-15,0 0-43 16,0 0-82-16,0 0-33 15,0 0 10-15,-49 148-10 16,49-56 8-16,0 7 6 16,0 0-11-16,0-11-1 0,0-14-5 15,0-23 0-15,0-20 1 16,0-17 9-16,0-8-10 16,0-6 16-16,0 0-16 15,0-23 66-15,0-31-45 16,0-20-21-16,0-13 9 15,0-15-4-15,0-9-5 16,0-2 0-16,-18 0 8 16,9 10-15-16,9 19 7 15,0 27-4-15,0 17-4 16,0 24-13-16,36 16 2 16,22 0-2-16,8 20-26 15,-8 23 45-15,-9 7-18 0,-31 4-1 16,-5-6 18-1,-13-3-43-15,0-5 28 0,0-6-7 16,-49 2-34-16,0-4-3 16,0-1-74-16,23-5-59 15,17-6-20-15,9-12-136 16</inkml:trace>
  <inkml:trace contextRef="#ctx0" brushRef="#br0" timeOffset="-8824">12528 1087 247 0,'0'0'221'0,"0"0"-75"15,0 0 1-15,0 0 7 16,0 0-56-16,103-166 22 0,-103 137-7 16,0-2-48-1,-9 5-2-15,-18 5-41 0,-13 6-1 16,13 9-21-16,-13 6 3 16,14 0-8-16,-5 37-4 15,13 10 8-15,9 8-9 16,9-4 13-16,0-6-3 15,0-8 0-15,0-9-11 16,18-11 9-16,0-6-10 16,4-11 12-16,-4 0-3 15,-1 0 13-15,6-5-8 16,-15-15 1-16,1-5 5 16,0 2 0-16,-9-3-8 15,0 9 0-15,0 3 18 16,0 8-12-16,0 4 4 0,0 2-10 15,0 0-17 1,0 0 12-16,0 25-14 0,0 7 19 16,0 1-5-16,18-2 11 15,-9-5-6-15,4-3 0 16,5-3 9-16,-9-12-13 16,0-3 4-16,13-5 0 15,-4 0 0-15,8 0 9 16,23-2-6-16,-9-21-3 15,-4-5 10-15,-5 3-9 16,4-4-1-16,-3 6 0 16,-6 9-4-16,-4 6 10 0,-4 8-6 15,0 0 0-15,4 0-12 16,-4 11 3-16,9 11 7 16,4 1 2-16,-5 0-10 15,5-6 15-15,-4-3-5 16,4-8 0-16,-13-6 8 15,9 0-7-15,4 0 0 16,9-29 1-16,-5-10 9 16,-4-9 0-16,-4-13-5 15,-9-5 28-15,-18-11-14 16,0-8 24-16,0 0-25 16,-36 6-5-16,5 16 12 15,5 24-21-15,8 22 6 16,18 11-11-16,-14 6-12 15,14 23 12-15,0 43-23 0,0 24 23 16,-8 11-4-16,8 4 8 16,0-11-8-16,0-12-2 15,0-14-62-15,0-20-9 16,8-20-9-16,24-25-26 16,7-3 28-16,-12-18 2 15,-9-25 11-15,-9-6 32 16,-9-2 9-16,0-4 26 15,-45 5-12-15,5 2 9 16,0 12 2-16,14 10 10 0,8 8 28 16,5 9 8-1,13 7-27-15,0-1 22 0,0 3-36 16,31 0 0-16,18 0 2 16,8 0 2-16,1 3 5 15,0 3 0-15,-5-3-8 16,-4-3 25-16,0 0-19 15,-18 0 24-15,-4 0 30 16,-10 0-33-16,6 0 20 16,-6 0-14-16,-8 0-29 15,0 11 8-15,13 12-13 16,-13 10 0-16,0 7 16 16,0 0-11-16,-9-3 9 15,9-6-14-15,0-3 7 16,-9-8-6-16,0-3-1 0,0-3-3 15,0-9-17 1,0-1-116-16,0-4-65 0,0 0-66 16</inkml:trace>
  <inkml:trace contextRef="#ctx0" brushRef="#br0" timeOffset="-8523">13830 510 397 0,'0'0'152'16,"0"0"13"-16,0 0-24 15,0 0-32-15,-9-150-41 16,9 150-1-16,0 0-33 16,-9 0-34-16,9 23-13 0,0 23 0 15,-13 4 13-15,13 1 5 16,0-14 5-16,0-12-9 16,22-11 3-16,5-8 1 15,-9-6 16-15,22 0 46 16,0-25 0-16,-5-12-3 15,-13-6-41-15,-4-2 4 16,-18 0-22-16,0 8 3 16,-9 8-16-16,-22 15-6 15,5 12-38-15,-14 2-89 16,13 16-129-16,27 27-106 16</inkml:trace>
  <inkml:trace contextRef="#ctx0" brushRef="#br0" timeOffset="-7911">14594 368 769 0,'0'0'168'0,"0"0"-52"16,0 0 52-16,0 0-53 15,0 0-45-15,0 0-49 16,-9-33-15-16,1 86-12 0,-1 24 2 16,9 13 4-1,0 4 2-15,0-4 8 0,0-4-7 16,0-16-3-16,0-13 1 16,0-15-5-16,9-16 4 15,-1-12-9-15,1-12 3 16,-9-2-34-16,9 0 31 15,-9-16 3-15,14-21-9 16,-14-6 11-16,0-8-13 16,-32 0 7-16,-16 3 7 15,3 6-3-15,-4 8 5 16,9 14 1-16,23 9-6 16,8 8-3-16,9 3-6 15,0 0 10-15,0 28 0 16,44-3 1-16,36-5 2 0,-4-8 2 15,8-12 0-15,-4 0 7 16,-4 0-3-16,-19-6-4 16,-8-10 20-16,-13-2-7 15,-14 4 45-15,-13 5-13 16,-9 7-13-16,0 2 12 16,0 0-44-16,0 0-8 15,0 31-2-15,0 17-1 16,0 11 11-16,0-2 0 15,0-4 1-15,0-7-1 16,0-6 5-16,0-12-5 16,0-5 0-16,0-12-10 0,0-8-62 15,0-3-93-15,0-12-85 16,0-33-273-16</inkml:trace>
  <inkml:trace contextRef="#ctx0" brushRef="#br0" timeOffset="-7733">15034 371 340 0,'0'0'306'16,"0"0"-146"-16,0 0 0 16,-75-155-19-16,75 149-21 15,-9 6-57-15,9 0-56 16,0 0-7-16,0 25-14 16,0 15 14-16,0 6-1 15,0 4-108-15,18 8-115 0,4 0-135 16</inkml:trace>
  <inkml:trace contextRef="#ctx0" brushRef="#br0" timeOffset="-7033">15456 790 808 0,'0'0'187'0,"0"0"-24"15,0 0-14-15,0 0-49 16,0 0-39-16,0 0-46 16,-115-125 10-16,88 125-25 0,0 21-12 15,5 29 3-15,4 16 10 16,18 2-1-16,0-8 0 16,9-10 9-16,40-13-12 15,-13-14 3-15,13-9 0 16,0-12 6-16,-10-2-5 15,-3 0 9-15,-5-20-5 16,-13-11 6-16,-18-8 1 16,0-6-12-16,0-4 1 15,-9-2 11-15,-22 6-10 16,-5 8-2-16,-4 9 3 16,5 13 4-16,-5 13-14 15,0 2 3-15,13 14-2 16,-4 34-2-16,4 10 4 0,19 0 4 15,8 0 0-15,0-8 5 16,48-10-8-16,6-15 3 16,4-14 0-16,8-11-2 15,5 0 12-15,-17-2-10 16,3-24 3-16,1-5 4 16,-27 3 1-16,-13 5-8 15,0 3 2-15,-18 11-1 16,0 7-1-16,0 2 0 15,0 0-1-15,0 2-22 16,0 21 17-16,13 6 6 16,-4-4 0-16,9-2-1 0,-9-6 1 15,13-6 0-15,-13-8-1 16,8-3 13-16,1 0-7 16,13 0-4-16,5-17-1 15,13-11 4-15,0-2 2 16,17 5-6-16,-17 7 0 15,0 9 9-15,-13 3-17 16,-5 6 8-16,-5 0 0 16,-8 0-10-16,13 15 3 15,-13 3-28-15,-18 5-91 16,0 3-108-16,0-9-176 16</inkml:trace>
  <inkml:trace contextRef="#ctx0" brushRef="#br0" timeOffset="4659">12586 1837 748 0,'0'0'65'0,"0"0"38"16,0 0 22-16,0 0-53 0,-106-158-9 15,106 138-61-15,48 6 3 16,10 6-10-16,18 8 9 16,8 0-4-16,-8 10 0 15,-5 28 13-15,-27 10-6 16,-22 5-7-16,-22 10 0 15,0 3 9-15,-48 1 1 16,-19-5-7-16,-9-8 8 16,5-8-5-16,18-10 4 15,13-11-10-15,9-10 0 16,22-7-4-16,9-5 11 16,0-3-7-16,0 3 0 15,9 0 8-15,62-3-7 0,13 0-1 16,32 0-7-16,35-23-42 15,4-14-226-15,-3-10-159 16</inkml:trace>
  <inkml:trace contextRef="#ctx0" brushRef="#br0" timeOffset="6188">13590 1961 511 0,'0'0'131'15,"0"0"-130"-15,0 0 46 16,0 0 50-16,0 0-53 16,258-5 28-16,-160-14-26 0,-14-7-16 15,-8 1 17-15,-19-1-27 16,-25 3 16-16,-24 4 19 16,-8 3-2-16,0-2 10 15,0-2-44-15,-8 3-11 16,-32 6 4-16,4 2-6 15,-13 7-6-15,0 2 0 16,0 0-4-16,1 16-4 16,12 21 8-16,-4 8 0 15,22 10-13-15,18-2 18 16,0-5-5-16,27-8 0 16,31-9 2-16,17-14-11 15,14-11 9-15,-5-6 0 0,5 0-9 16,-4-31 20-16,-19-6-11 15,-17-3 0-15,-9-2 13 16,-22-1-6-16,0 0-4 16,-18 2 10-16,0 4 29 15,0 5-32-15,-9 9 20 16,-18 7-22-16,-4 7 0 16,4 9-16-16,-4 0 7 15,-4 0 0-15,4 29-17 16,4 8 21-16,-4 10-3 15,31-2 0-15,0 1 4 16,0-13-20-16,18-3 13 0,13-16-26 16,-13-5 22-1,13-4 1-15,-14-5 6 0,1 0 0 16,-9 0 8-16,4 0-6 16,-4 0-2-16,-9 0 0 15,0 5-7-15,0 15-3 16,0 11-3-16,0 14 11 15,0 10 4-15,0 2-4 16,0-1 2-16,0-3 0 16,0-3-1-16,0-6 12 15,0-10-11-15,0-9 0 16,0-10 12-16,0-10-7 16,0-5-4-16,0 0 18 15,9 0 67-15,0-23-38 0,31-28-5 16,-4-19-39-16,21-15 7 15,1-3-6-15,-9 9-5 16,-9 11 0-16,-22 14 1 16,-9 19 9-16,0 17-10 15,-9 9 0-15,0 9 1 16,0 0-15-16,0 0 8 16,0 5-18-16,0 29 17 15,8 9 1-15,6 0 6 16,-5-4 0-16,8-5 11 15,-8-11-18-15,0-9 7 16,13-8 0-16,-13-6-7 16,9 0 11-16,0 0-4 0,22-23 1 15,0-11 10 1,-5 0-7-16,-12 2-4 0,-6 7 0 16,-8 4-5-16,0 11 17 15,-9 5-12-15,0 5 0 16,0 0-7-16,9 0 1 15,4 0-10-15,5 23 16 16,0 1-11-16,0-1 17 16,13-3-6-16,-14-12 0 15,6-5 4-15,-14-3-3 16,17 0-1-16,5-5 1 16,-13-21 5-16,9-5 3 0,-14 2-9 15,-13-2 0-15,0 0 12 16,0 3-16-16,0 3 4 15,-13 7 0-15,-14 13-9 16,-13 5-1-16,13 0 10 16,-13 2 0-16,14 27-12 15,4 11 4-15,4-1 8 16,18-2 0-16,0-3-6 16,0-8-10-16,18-7-5 15,4-6-1-15,-4-6-14 16,-10-4 34-16,24-3-6 15,-24 0 8-15,10 0-1 16,-9 0 8-16,4 0-7 16,5 0 0-16,0 0 3 15,0 0-12-15,22 0 9 0,-9 0 0 16,4 0-8-16,5 0 13 16,-4 0-5-16,13 0 0 15,-9-23 5-15,-5-14 0 16,14-9-5-16,-18-6 0 15,-4-11 8-15,4-5 1 16,-22-8 2-16,-9 0 15 16,0-1-23-16,0 12 28 15,0 19-20-15,0 19-2 16,0 15 15-16,-9 12-24 16,-13 22-5-16,4 46-8 15,0 23 11-15,9 14-1 0,9-4 3 16,0-7 0-16,36-13-1 15,22-6 8-15,-9-13-14 16,17-14-25-16,1-17-113 16,31-16-168-16,4-15-524 15</inkml:trace>
  <inkml:trace contextRef="#ctx0" brushRef="#br0" timeOffset="8050">16989 2138 778 0,'0'0'64'16,"0"0"-15"-16,0 0 98 15,0 0-65-15,0 0-17 16,0 0-22-16,98-108-26 15,-49 49 26-15,4-7-15 16,-4-2-22-16,-18-2 42 16,-13-1-29-16,-18 4-8 15,0 4 30-15,0 15-37 16,-18 14 17-16,-4 17-13 16,13 11 1-16,0 6-17 0,0 0 8 15,-9 23-16 1,-22 31 1-16,0 16 25 0,5 10-10 15,4 2 0-15,31-3 7 16,0-9-11-16,0-2 4 16,0-11 0-16,9-12-2 15,4-13 10-15,5-19-8 16,-1-5 0-16,23-8 1 16,9 0-4-16,-4-27 3 15,26-13 0-15,-18 1 3 16,5 8 6-16,-27 8-9 15,-4 12 0-15,-5 5-2 16,-13 6-7-16,9 0 2 16,13 6 2-16,-14 16-4 15,10 4-2-15,-5-3 8 0,5-4 1 16,-9-7-10-16,13-6 4 16,-13-6 5-16,4 0 3 15,-4 0 5-15,-1-29 3 16,1-2-3-16,4-3-5 15,-22-8 4-15,0 2 4 16,0 0-8-16,0 5 0 16,-22 5 6-16,-5 7 3 15,1 12-5-15,-5 6-4 16,4 5-21-16,-4 0 16 16,4 27-5-16,-4 16 10 15,22 2-8-15,9 0 17 0,0-8-9 16,9-11 0-16,22-9-10 15,-4-9 1-15,4-8 7 16,-13 0 2-16,8 0 1 16,-3 0 6-16,-6-10-7 15,1 0 0-15,-9 2 8 16,-9 5-17-16,0 3 9 16,13 0-3-16,-4 0-2 15,0 3-20-15,9 15 19 16,13-1-15-16,-13-3 1 15,22-6 17-15,-5-8-1 16,14 0 4-16,9 0-3 16,0-29 13-16,-9-4-7 0,8-10-3 15,-21-5 5 1,-5-7 14-16,-4-6-11 0,-18-2 16 16,-9-1 28-16,0 4-44 15,0 9 18-15,-36 15-11 16,14 10-11-16,4 15 0 15,9 11-4-15,-9 0-13 16,5 25 11-16,-14 34-9 16,1 15 11-16,3 11 0 15,15-3 2-15,8 0-6 16,0-8 4-16,0-12 0 16,17-11 0-16,23-17 8 0,0-14-8 15,18-14 0-15,-5-6 3 16,5 0 4-16,0-12-7 15,0-13 0-15,-18-9 8 16,0 0-1-16,-14 0-3 16,-8 0-4-16,-18 2 4 15,9 10-7-15,-9 8 6 16,0 8-3-16,0 6 0 16,0 0-10-16,0 0 6 15,0 10-14-15,0 22 12 16,0 17-3-16,0-1 9 15,0-6 0-15,0-5-4 16,0-8 17-16,22-9-13 0,-4-8 0 16,13-8 2-16,5-4 3 15,4 0-3-15,-5-22 0 16,5-13 2-16,0-4 5 16,-13-9-9-16,-18 0 0 15,0-1 7-15,-9 13-8 16,0 4 1-16,0 15 0 15,-18 9 0-15,9 5-5 16,0 3 3-16,0 6-12 16,-13 25 7-16,13 14-4 15,9 1 11-15,0-4 0 16,0-7-3-16,31-13 7 16,5-8-4-16,4-11 0 15,8-3 2-15,-3 0 1 0,13-14-2 16,-18-14-1-16,0-4 5 15,-14-4 3-15,5-2-1 16,-22 6-7-16,0 0 2 16,-9 6 12-16,0 9-14 15,-9 3 0-15,-22 8-1 16,5 6-10-16,-6 0 8 16,15 34 1-16,-10 14 2 15,27 7-15-15,0 4 15 16,0-5 0-16,18-12 0 15,31-8 10-15,-5-14-10 16,27-18 0-16,-4-2 5 16,17-8 2-16,-17-35 1 0,8-2-8 15,-8-6 5-15,-27 0 6 16,-22 3-4-16,-5 5 5 16,-13 10-7-16,0 7 14 15,0 12-16-15,-13 11-3 16,13 3 0-16,0 0-19 15,0 23 16-15,0 13 0 16,0 13 3-16,0-2-9 16,22-2 9-16,-4-4 0 15,8-1 0-15,6-7 6 16,-6-1-6-16,5-5 0 16,-13-4 0-16,-9-9-6 0,-9-5 6 15,0-2-2 1,-9-5-1-16,-49 3-8 0,-17 1 2 15,-1-1-40-15,1-5-100 16,35 0-63-16,9-8-358 16</inkml:trace>
  <inkml:trace contextRef="#ctx0" brushRef="#br0" timeOffset="8349">20286 1283 842 0,'0'0'188'0,"0"0"-3"15,0 0-41-15,-23-153-28 0,14 144-54 16,1 9-35-16,8 7-12 16,-9 49-15-16,-18 34 0 15,5 32 16-15,-5 11-12 16,5 6 18-16,13 0-18 15,0-3 1-15,0-9 11 16,9-17-16-16,0-19 0 16,58-26-2-16,35-23-8 15,23-25 7-15,31-17-60 16,-5 0-85-16,-27-36-155 16,-48-18-691-16</inkml:trace>
  <inkml:trace contextRef="#ctx0" brushRef="#br0" timeOffset="11401">20850 1829 447 0,'0'0'289'0,"0"0"-124"0,0 0 22 15,0 0-34-15,0 0-50 16,0 0 8-16,9-107-54 16,-9 101-4-16,0 6-19 15,0 0-32-15,0 0-3 16,0 43 1-16,0 16 0 16,0 17 1-16,0 4 9 15,0-4-10-15,0 0 0 16,0-10 10-16,0-9-14 15,0-16 4-15,9-18 0 16,-1-8-2-16,-8-15 9 16,0 0-7-16,0 0 14 15,0-12-11-15,0-28 23 0,0-22-26 16,0-20 0-16,0-14-6 16,-8-12 12-16,-1-2-6 15,0 2 0-15,9 15 6 16,0 14-14-16,0 16 8 15,0 21 0-15,0 16-12 16,0 18-1-16,0 8 8 16,18 0-12-16,13 12-24 15,4 29 39-15,5 20-12 16,0 6 4-16,-4 4 4 16,-14-6-16-16,-13-3 9 15,-9-3-15-15,-9-5-47 0,-49-2-16 16,0-8-84-16,-8-3-48 15,17-12-92-15</inkml:trace>
  <inkml:trace contextRef="#ctx0" brushRef="#br0" timeOffset="11695">21223 2047 148 0,'0'0'511'0,"0"0"-367"16,0 0-12-16,0 0 13 16,0 0-38-16,0 0-9 0,31-71-48 15,-31 71-36-15,0 0-14 16,0 17-5-16,0 18 5 16,0 7 0-16,0 6 7 15,0 0-10-15,9-2 3 16,0-5 0-16,9-6-6 15,-9-10-14-15,-1-10-90 16,-8-10-71-16,0-5-49 16,0 0-1-16,0-17-257 15</inkml:trace>
  <inkml:trace contextRef="#ctx0" brushRef="#br0" timeOffset="12023">21223 1790 369 0,'0'0'156'16,"0"0"-16"-16,0 0-27 0,0 0 0 16,0 0-45-16,0 0-20 15,-58-71-29-15,58 71-19 16,0 6-1-16,0 22-5 16,0 3 12-16,0 0-11 15,0-5 5-15,0-9 0 16,9-6-4-16,0-7 12 15,4-4-8-15,-4 0 19 16,0-13 25-16,0-15 20 0,-9-6-5 16,9-5-15-1,-9 2 4-15,0 0-43 0,0 9 8 16,-18 5-13-16,-13 15 1 16,13 8-5-16,0 0-12 15,-4 21-49-15,13 31-23 16,9 10-78-16,0 6-75 15,0-3-172-15</inkml:trace>
  <inkml:trace contextRef="#ctx0" brushRef="#br0" timeOffset="12377">21387 2093 639 0,'0'0'141'16,"0"0"-29"-16,0 0 17 15,0 0-35-15,0 0-29 16,0 0-65-16,0-37 3 16,0 60-8-16,9 10 9 15,18 7-4-15,-5 2 0 16,-4-5 2-16,9-5-4 16,-5-10 2-16,-4-11 0 15,-1-8 1-15,-3-3 6 16,3 0 6-16,-8-14 65 15,18-20-32-15,-14-9 11 16,5-8-35-16,-9-2-8 16,9 2 0-16,-5 5-4 0,-4 13-10 15,-9 13 0 1,9 9-17-16,-9 11-11 0,0 0-105 16,18 8-86-16,-10 28 66 15,15 9-123-15,-14-2-342 16</inkml:trace>
  <inkml:trace contextRef="#ctx0" brushRef="#br0" timeOffset="13141">21894 2124 217 0,'0'0'310'0,"0"0"-181"16,0 0 23-16,0 0-38 16,0 0-8-16,0 0-18 0,-58-142-37 15,40 136 9 1,-4 6-27-16,13 0-30 0,-17 6-6 15,17 34 0-15,-14 11 3 16,23 6-11-16,0 2 18 16,0-5-7-16,23-9 0 15,12-14-9-15,5-14 6 16,-13-12-11-16,4-5 12 16,-13 0-2-16,0-25 8 15,-5-11 6-15,-13-7-6 16,0-2 1-16,0-3 7 15,0-1-8-15,-31 1 4 16,4 8 15-16,-13 9-21 0,13 15 4 16,5 7-6-1,-4 9-6-15,3 3 4 0,6 36-14 16,17 12 16-16,0 9-11 16,0-4 12-16,48-8-1 15,10-16 0-15,-9-14-26 16,9-17 25-16,-23-1-6 15,5 0 7-15,-4-22 8 16,-5-10-2-16,-13-2 4 16,4-3 7-16,-13 7-8 15,0 5 20-15,-9 7-11 16,0 10 6-16,0 2 5 0,0 6-23 16,0 0-7-1,0 0 1-15,0 0-21 0,0 6 17 16,9 8 0-16,8 3 4 15,6-6-2-15,-6 4 10 16,1-4-8-16,4 0 0 16,5-1 2-16,-9-8-3 15,4-2 2-15,-13 0-1 16,0 0 29-16,0-14 26 16,0-23 20-16,-1-9-42 15,-8-8-32-15,0-2 39 16,0 2-35-16,0 0 4 15,0 9 10-15,-17 8-11 16,8 12 3-16,0 11-11 16,0 5 9-16,9 9-10 0,0 0 1 15,0 0-6-15,0 0 4 16,0 0-33-16,0 11-3 16,0 20-19-16,0 14-70 15,0 10-13-15,0 4-98 16,0 1-41-16,-22-6-395 15</inkml:trace>
  <inkml:trace contextRef="#ctx0" brushRef="#br0" timeOffset="13577">22227 2142 610 0,'0'0'143'15,"0"0"-7"-15,0 0 12 16,58-157-46-16,-58 103-10 16,0-4-31-16,0-11-32 15,0-2 8-15,0 1-33 16,0 1 18-16,0 4-15 16,-9 9-2-16,-9 4 7 15,0 5-9-15,5 13 6 16,4 5 7-16,0 18-12 15,0 8 17-15,9 3-21 16,0 28-14-16,0 32 12 0,0 22-6 16,0 9 8-16,0 2 1 15,0-3 9-15,18-2-10 16,22-8 0-16,9-4 7 16,9-11-6-16,-14-11-1 15,5-9 0-15,-9-11 0 16,-4-12 6-16,-5-10-6 15,-5-9 0-15,6-3 3 16,-15 0-11-16,1-17 4 16,-18-20-55-16,0-11-95 15,-9-6-168-15,-49-3-146 16</inkml:trace>
  <inkml:trace contextRef="#ctx0" brushRef="#br0" timeOffset="13733">22285 1745 487 0,'0'0'172'15,"0"0"-52"-15,0 0-8 16,0 0-36-16,0 0 3 16,0 0-12-16,89-73-51 15,-23 64-2-15,19 3-14 16,13 0-9-16,-14 2-75 16,-17 4-386-16</inkml:trace>
  <inkml:trace contextRef="#ctx0" brushRef="#br0" timeOffset="14229">23053 1846 837 0,'0'0'83'0,"0"0"4"15,0 0 33-15,0 0-92 16,0 0-20-16,0 0-8 16,94 0 7-16,-14 0 4 15,22 0-6-15,5-17-4 16,-10 0 14-16,-21 1-13 16,-41 4-2-16,-4 3 9 0,-31 1-5 15,0-4 35-15,0 2 6 16,-8-2-36-16,-32 1 12 15,-9-1-15-15,13 6-5 16,-22 1-1-16,18 0 13 16,5 5-12-16,4 0-1 15,13 0 1-15,9 0-5 16,9 0 4-16,0 0 0 16,0 2-2-16,36 21-5 15,21 5 7-15,10-2 0 16,0-3 2-16,-1-7 16 15,-8 0-17-15,-9-7 12 16,-9 0 0-16,-31 3-4 0,0-1-5 16,-9 6-4-1,0 8-1-15,-18 4-13 0,-22 5-10 16,4 3-130-16,5-9-112 16,31-11-258-16</inkml:trace>
  <inkml:trace contextRef="#ctx0" brushRef="#br0" timeOffset="15010">24364 1688 643 0,'0'0'302'16,"0"0"-135"-16,0 0 1 15,0 0-57-15,0 0-49 0,0 0-31 16,0-74-31-1,0 100 0-15,0 13-7 0,0 4 16 16,9 2-5-16,0-5-4 16,4-6 6-16,-13-6-6 15,9-8 2-15,9-9-2 16,-9-8 0-16,-9-3 10 16,9 0-4-16,13 0 3 15,-4-34 15-15,22-26 24 16,4-13-45-16,-13-16 13 15,5 0 9-15,-23-2-23 16,-4 9 13-16,-9 16-15 16,0 19 4-16,0 24-5 0,0 15 1 15,0 8 0-15,0 0-1 16,0 19-31-16,0 36 27 16,9 15 1-16,0 3 4 15,8-5-4-15,6-10 6 16,3-13-2-16,-4-17 0 15,-4-14-3-15,-9-13 0 16,0-1 3-16,22-4 0 16,-4-33 17-16,22-9-12 15,-23-4-5-15,14 4 0 16,0 13 12-16,-31 12-14 16,9 13 2-16,-18 8-8 0,18 6 5 15,4 34-18-15,5 16 18 16,-10 9-3-16,-3 4-4 15,-5-2 0-15,-9-5-72 16,8-11-47-16,1-11-21 16,0-12-84-16,13-11 53 15,-4-8 23-15,0-6-6 16,-9-3 129-16,13 0 35 16,-4-29 25-16,0-2 90 15,-9-3-1-15,4 0 13 16,-4 6-9-16,0 8-21 15,-1 9 12-15,-8 8-8 16,0 3-51-16,0 0-28 16,0 3-22-16,0 22-4 15,0 9-3-15,0 6 14 0,0-3-5 16,0-3-2-16,0-1 0 16,0-10-10-16,0-3-107 15,0-5-108-15,0-10-72 16,0-5-317-16</inkml:trace>
  <inkml:trace contextRef="#ctx0" brushRef="#br0" timeOffset="15297">25350 1617 421 0,'0'0'152'16,"0"0"-7"-16,0 0 0 15,-84-144-31-15,62 132-22 0,13 9-38 16,9 3-26-16,0 0-28 15,0 17-5-15,0 17-7 16,22 1 14-16,5-10-2 16,4-3 0-16,-5-13 7 15,-8-7-7-15,4-2 6 16,-4 0-4-16,-9-5 50 16,0-21-16-16,-9-1-16 15,0 1-20-15,0 3-5 16,-27 12-24-16,-4 8-58 15,5 3-73-15,8 12-49 16,4 24-65-16</inkml:trace>
  <inkml:trace contextRef="#ctx0" brushRef="#br0" timeOffset="16582">25870 1866 406 0,'0'0'363'0,"0"0"-216"16,0 0-9-16,0 0 17 15,0 0-81-15,0 0-23 16,9-113-7-16,-40 105-31 16,4 8 4-16,-13 0-17 0,5 5 5 15,-5 31-12-15,9 10 4 16,13 5 3-16,18-3-8 15,0-3 7-15,9-10 1 16,22-14 0-16,4-6-4 16,-3-12 3-16,-6-3 1 15,5-3 0-15,5-28 17 16,4-14-13-16,0-10 4 16,-14-9 15-16,6-4-11 15,-15-8 27-15,-17-6-23 16,9-4-5-16,-9 4 17 15,0 9-20-15,-9 22 1 16,-8 23 0-16,3 16 0 16,5 12-12-16,0 0 3 0,1 25-16 15,-10 38 10-15,9 22 1 16,-4 14 5-16,13 0 0 16,0-3 8-16,13-8-11 15,22-14 3-15,14-15 0 16,9-16-10-16,0-15 9 15,0-17-3-15,8-11 3 16,-8 0 2-16,-9-8 3 16,4-23-4-16,-13-9 0 15,-9 1 10-15,-13-4 0 16,-18 0-10-16,0 3 14 0,0 6-11 16,-9 7 13-1,-31 4-16-15,14 12 0 0,-14 5-6 16,22 6 6-16,-4 0-9 15,-5 36 8-15,9 16-2 16,5 4-5-16,13 0 8 16,0-14 0-16,0-10-7 15,31-11 3-15,-4-13 4 16,4-8 0-16,4 0 7 16,14-15 2-16,9-21-9 15,-9-16 1-15,0-12 5 16,-14-10 6-16,-4-13-12 15,-13-5 18-15,-18-7-15 16,0 1 21-16,0 4-16 16,-27 18-6-16,-13 25 14 0,14 22-7 15,3 20-8-15,23 9-1 16,-8 9-20-16,-1 51 16 16,0 28-4-16,0 16 8 15,9 7-7-15,0-7 12 16,9-10-5-16,26-8 0 15,23-19 4-15,-9-17-11 16,9-9 7-16,8-22-4 16,1-16-9-16,22-3 12 15,-5-21 1-15,-8-24 1 16,-10-11 10-16,-8-8-3 16,-9-13-8-16,-18-8 0 0,-22-5 6 15,-9-4 2-15,0 9-8 16,-9 17 7-16,-22 22 1 15,4 24 1-15,5 16-9 16,4 6-7-16,1 37 5 16,-14 37-18-16,13 22 20 15,9 9 0-15,9 0 6 16,0-9-8-16,27-12 2 16,30-13 0-16,10-19-14 15,0-13 6-15,13-16 8 16,-14-14-3-16,10-9 5 15,-10 0-5-15,-8-7 3 16,-9-24 0-16,-22-8 8 0,4-12 1 16,-22-3-9-1,-9-3 0-15,0 9 10 0,0 11-8 16,0 15-2-16,0 13 0 16,-9 7-9-16,9 2 1 15,-22 2-2-15,4 38 5 16,0 11 4-16,-4 6-6 15,22-4 7-15,0-8 0 16,0-4-9-16,40-13 8 16,0-9-3-16,-5-5-47 15,23-10-70-15,9-4-49 16,-27 0-200-16</inkml:trace>
  <inkml:trace contextRef="#ctx0" brushRef="#br0" timeOffset="18540">28762 2025 580 0,'0'0'205'15,"0"0"-79"-15,0 0 18 16,0 0 11-16,0 0-73 15,125-151-25-15,-107 114 11 16,-10-4-41-16,-8-2 6 16,0 0-2-16,0 4-30 0,0 8 30 15,-8 8-23-15,-10 6-6 16,5 8 11-16,4 7-8 16,0 2-5-16,9 0 0 15,-9 2-12-15,-9 27 6 16,9 10 4-16,-13 10 2 15,13 2-5-15,9-3 9 16,0 0-4-16,0-3 0 16,40-8 8-16,5-5-12 15,12-10 4-15,14-8 0 16,5-14-6-16,-1 0 19 16,-8-14-13-16,9-23 1 0,-19-14 9 15,1-6-4 1,-9-8-6-16,-31-8 0 0,4-6 2 15,-22-10 8-15,0-1-9 16,-13 0-1-16,-23 10 12 16,-4 15-7-16,13 23 2 15,-4 15-4-15,22 17 3 16,1 10-6-16,8 0-3 16,-9 25-2-16,0 37-7 15,-5 21 7-15,6 10 5 16,8 1 0-16,0-2-4 15,0-5 10-15,22-6-6 16,-4-16 0-16,8-10 3 16,5-23-14-16,-4-9 11 15,13-11-2-15,-22-9-13 0,22-3 21 16,-23 0-6-16,15-6 2 16,-6-26 7-16,-8 0-3 15,4-12-6-15,-22-4 1 16,0 3-1-16,0 3 4 15,0 2-4-15,-22 12 0 16,4 8 9-16,-8 11-18 16,3 9 9-16,6 0-7 15,-10 11 0-15,-4 28-3 16,4 4 10-16,18 6 0 16,-4-7 8-16,13-3-16 15,0-7 8-15,31-6 0 0,-4-13-3 16,4-4 16-16,4-9-13 15,5 0 4-15,0 0 7 16,-4-20-1-16,4-11-8 16,-13-3-2-16,4 0 25 15,-22 6-17-15,-1 2-7 16,1 12-1-16,0 9 10 16,-9 5-19-16,13 0 9 15,-13 0-17-15,9 2 10 16,9 18-9-16,-9 5 16 15,0 1 0-15,-9-3 1 16,13-4-5-16,-13-1 4 16,9-7 0-16,0-3-6 15,0-8 11-15,0 0-5 16,9 0 0-16,4 0 3 0,-4 0 1 16,-1-2-4-16,6-15 0 15,3-4 7-15,-17 3 0 16,13 0-7-16,-13 7 0 15,-9 5 11-15,9 3-21 16,-9 3 10-16,0 0-4 16,9 0-7-16,0 0-3 15,0 6 14-15,13 5 0 16,-13-2 7-16,0-3-12 16,0-4 5-16,-9-2 0 0,0 0-10 15,8 0 10 1,15 0 0-16,-6-6 0 0,10-13 5 15,-5 1-15-15,-4 4 10 16,-9 9 0-16,0 2-9 16,-9 3 7-16,13 0 2 15,-4 0-4-15,0 0-27 16,9 12 24-16,0 2-4 16,4-3 11-16,4-6-11 15,-17-2 15-15,5-3-4 16,3 0 0-16,-8 0 4 15,9-11 3-15,-9-15-7 16,4 1 0-16,-13-3 5 16,0-3 8-16,0 5-13 15,0 3 4-15,-31 6 8 0,13 11-15 16,-13 6 3-16,13 0-5 16,10 15-5-16,-1 22 0 15,9 2 10-15,0 4 0 16,0-7 4-16,0-7-8 15,26-6 4-15,-3-7 0 16,-6-7-7-16,-8-6 8 16,18-3-1-16,-5 0 0 15,-4 0 4-15,0 0-1 16,4-3-3-16,-4-9 0 16,13 1-2-16,-22 0 10 15,8 5-8-15,1 0 0 0,-18 4 5 16,9 2-13-1,-9 0 8-15,0 0 0 0,13 0-11 16,-13 0 6-16,9 0 5 16,-9 0 0-16,0 0 0 15,9 0-7-15,-9 0 7 16,18 0 0-16,-18 0-7 16,22 0-1-16,-13 0 8 15,0 0 0-15,-9 0 2 16,9 0-6-16,0 0 4 15,-9 0 0-15,9 0-6 16,-1 0 8-16,15 0-2 16,-6 6 0-16,15 0 2 0,3 0-8 15,-4-6 6-15,-4 0 0 16,13 0 2-16,-22 0 8 16,-1-21-10-16,14-13 5 15,-4-5 2-15,-5-12 20 16,-22-6-13-16,0-3 3 15,0 4 26-15,0-1-33 16,-31 6 15-16,13 12-12 16,-13 8-5-16,22 17 5 15,1 8-13-15,8 6-4 16,0 1 2-16,-18 46-30 16,9 21 32-16,-22 18 0 0,22 6 4 15,9-7-19-15,0-5 7 16,27-18-59-16,44-20-51 15,-5-18-128-15,10-23-91 16,-27-1-383-16</inkml:trace>
  <inkml:trace contextRef="#ctx0" brushRef="#br0" timeOffset="18689">30851 1498 463 0,'0'0'165'16,"0"0"-29"-16,0 0 62 15,0 0-132-15,0 0-60 16,0 0-11-16,66-28 5 16,10 25-104-16,8-12-233 15</inkml:trace>
  <inkml:trace contextRef="#ctx0" brushRef="#br0" timeOffset="18916">31450 1085 467 0,'0'0'182'0,"0"0"-36"0,0 0 45 16,-217-125-11-16,194 117-13 16,15 4-77-16,8 4-38 15,0 0-25-15,31 41-14 16,26 26-12-16,19 23 27 0,8 21-19 16,-4 2 23-1,-13 5-32-15,-32-6 0 0,-26-2 5 16,-9-2-5-16,-93 5 0 15,-80 0-66-15,-36-2-199 16,-40-3-750-16</inkml:trace>
  <inkml:trace contextRef="#ctx0" brushRef="#br0" timeOffset="21762">7584 7157 749 0,'0'0'143'0,"0"0"-50"15,0 0 54-15,0 0-9 16,0 0-83-16,0 0-22 16,-76-54-33-16,107 51-1 15,45 1 0-15,26-7 1 16,36-2 0-16,-14 3-5 16,-22 4-27-16,-35 4-89 15,-36 0-79-15,-31 4-101 16,-9 18-174-16</inkml:trace>
  <inkml:trace contextRef="#ctx0" brushRef="#br0" timeOffset="21899">7615 7355 421 0,'0'0'230'16,"0"0"-169"-16,0 0-34 0,0 0-26 15,0 0 7-15,324 0-16 16,-191-3-26-16,14-5-521 15</inkml:trace>
  <inkml:trace contextRef="#ctx0" brushRef="#br0" timeOffset="20221">3818 6927 645 0,'0'0'199'16,"0"0"-16"-16,0 0 0 15,0 0-57-15,0 0-24 0,0 0-55 16,0 0-21 0,-200-2 14-16,200-1-34 0,0-5 22 15,49-4-20-15,35-11-2 16,49-2 1-16,41-6-7 15,17 5 0-15,-9 7-3 16,-27 13 0-16,-61 6-25 16,-46 0-48-16,-39 9-104 15,-9 19-21-15,-17 3-72 16,-32-2-242-16</inkml:trace>
  <inkml:trace contextRef="#ctx0" brushRef="#br0" timeOffset="20427">4260 6922 493 0,'0'0'288'16,"0"0"-95"-16,0 0 8 0,0 0-29 16,0 0-85-16,0 0-14 15,-191-76-45-15,191 78-22 16,18 41 8-16,22 17-11 16,0 12 23-16,-13 14 2 15,-9 8-26-15,-5 8 14 16,-4 5-16-16,-9-3 0 15,0-7-4-15,0-15-20 16,18-19-61-16,13-18-131 16,4-12-248-16</inkml:trace>
  <inkml:trace contextRef="#ctx0" brushRef="#br0" timeOffset="20712">4989 6854 651 0,'0'0'257'0,"0"0"-86"15,0 0-7-15,0 0-39 16,-124-149-49-16,115 143-16 16,0 6-12-16,0 0-40 15,9 14-5-15,0 45-3 16,0 33 0-16,0 20 7 15,0 12 3-15,0 4-10 0,0 2 0 16,0-8 8-16,27-12-18 16,13-19 10-16,-5-23-73 15,14-24-71-15,-9-17-201 16,-4-27-223-16</inkml:trace>
  <inkml:trace contextRef="#ctx0" brushRef="#br0" timeOffset="21098">5202 7390 264 0,'0'0'288'0,"0"0"-147"16,0 0 23-16,0 0-34 15,-49-154 4-15,49 141-60 0,0-2-27 16,27 3-23 0,4 4-21-16,14 2 10 0,4 6-13 15,-1 0 0-15,-8 0 3 16,-4 14 2-16,4 13-5 15,-22 6 0-15,-9 5 3 16,4-5-6-16,-13-2 3 16,0-7 0-16,0-8 5 15,0-8 4-15,0-8-9 16,0 0 14-16,0 0-10 16,-13-11 32-16,13-17-20 15,0-12-14-15,0-5 14 16,0 2-10-16,0 0-6 0,13 15 3 15,-4 13 3 1,17 11-12-16,6 4 5 0,3 8-12 16,5 38 7-16,18 13-2 15,-9 11 7-15,-5 6-41 16,5 1-194 0,-9-9-173-16</inkml:trace>
  <inkml:trace contextRef="#ctx0" brushRef="#br0" timeOffset="21387">6118 6882 662 0,'0'0'250'0,"0"0"-104"0,0 0 1 16,0 0-22-16,0 0-80 15,0 0-24-15,-9-130-21 16,89 150 0-16,4 26 0 16,0 13 9-16,5 11-3 15,-13 10 0-15,-10 2 2 16,-26 5-3-16,-13-4-5 16,-18 5 0-16,-9 0-6 15,0-10 6-15,-36-1-22 16,-12-12-142-16,-1-8-218 15</inkml:trace>
  <inkml:trace contextRef="#ctx0" brushRef="#br0" timeOffset="24179">12546 7078 730 0,'0'0'230'0,"0"0"-46"15,0 0-25-15,0 0-65 16,0 0-21-16,0 0-46 16,58-136-13-16,-31 136-11 15,4 0 2-15,-5 0-5 16,6 5 0-16,-6 15-3 16,-4 6-5-16,-13-1 8 15,0 4 0-15,-9-4-5 16,0 1 13-16,9-7-8 15,-9-7 0-15,0-6 0 0,9-6 2 16,0 0 1-16,0 0 1 16,13-6 14-16,13-25-14 15,-3-6 3-15,16-6-7 16,10 7 1-16,-22 6 2 16,-5 12-3-16,4 9 0 15,-4 9-4-15,-4 0-7 16,13 9 8-16,-4 24-7 15,4 13-15-15,0 5-39 16,-14-6-205-16,14-17-296 16</inkml:trace>
  <inkml:trace contextRef="#ctx0" brushRef="#br0" timeOffset="22638">9116 7375 279 0,'0'0'97'15,"0"0"-44"-15,0 0 95 0,0 0-3 16,0 0-43-16,0 0 6 16,0 0-23-16,0 0-28 15,0 0 1-15,0 0-35 16,0 0-6-16,0-14-16 16,0 0 4-16,0 3 11 15,0-1 21-15,0 4 2 16,0-3 22-16,0 5-31 15,0-2 9-15,0-4-3 16,0 3-17-16,0-5 11 16,0 3-20-16,0-3 1 15,0-6 20-15,0 0-31 0,9 0 21 16,5-5 3 0,-5 2-19-16,8 0 18 0,1 1-23 15,13 2 0-15,5 5-1 16,-5 5 7-16,4 10-10 15,-4 0 4-15,9 6-12 16,-4 27 5-16,-14 12 3 16,-4 4 4-16,-18 2-8 15,0-1 11-15,0-7-3 16,0-9 0-16,-9-9 0 16,0-16 0-16,9-6 0 15,0-3 0-15,0 0 6 16,0 0-2-16,0-12 7 15,18-20-11-15,9-11 10 16,21-10-11-16,1 3 1 0,0 5 0 16,-13 14 0-16,-5 8 5 15,-13 17-5-15,-1 6 0 16,6 0-20-16,12 23 15 16,5 11-10-16,0 14 2 15,-4 0-24-15,4 4-107 16,-14-7-112-16,-3-6-236 15</inkml:trace>
  <inkml:trace contextRef="#ctx0" brushRef="#br0" timeOffset="23263">10316 7092 505 0,'0'0'291'16,"0"0"-145"-16,0 0-10 15,124-156 15-15,-66 102-77 16,9-8-20-16,-9-3 21 16,-1 1-29-16,-21-7 2 15,-14 2-18-15,-13-2-14 16,-9 9 11-16,0 9-18 16,0 16-9-16,-9 17 15 15,-13 14-12-15,4 6-6 16,-13 32-6-16,-5 41 1 15,-4 29 1-15,5 16 7 16,13 5 0-16,13-8-2 0,9-10 10 16,0-14-8-16,18-17 0 15,22-18 0-15,26-16-11 16,1-21 11-16,8-19-4 16,23 0-3-16,-13-25 14 15,-6-18-3-15,-3-8-4 16,-18 6 4-16,-9 3-1 15,-14 3-2-15,-13 10-1 16,-22 12 0-16,9 10 7 16,-9 7-10-16,0 0 3 15,0 0-26-15,9 21 25 0,9 8-9 16,4 4 10-16,-4-7-5 16,0-7 0-16,22-4 5 15,-5-10 0-15,5-5 1 16,9 0 4-16,9-2-4 15,0-24 1-15,-23-7 9 16,5-13-5-16,-22-2 11 16,-18-6-4-16,0 1-7 15,-27 4-4-15,-53 10-2 16,5 16-7-16,-10 17 3 16,28 6-29-16,8 23-25 15,31 28-80-15,9 10-65 16,9-1-57-16,0-3-207 0</inkml:trace>
  <inkml:trace contextRef="#ctx0" brushRef="#br0" timeOffset="23764">11818 7080 436 0,'0'0'279'16,"0"0"-55"-16,0 0-25 16,0 0-27-16,0 0-53 15,124-166-46-15,-124 137-8 16,0 0-35-16,-18 11-5 15,-13 0 3-15,5 9-22 16,-6 9-3-16,15 0-3 16,-1 15-17-16,-13 33 8 15,22 12 5-15,9-4 2 16,0-5-1-16,0-14-13 16,31-12 10-16,-13-11 3 0,8-10 3 15,6-4 2-15,-6 0-1 16,5 0 4-16,-13-6 8 15,0-9-8-15,-18 10 7 16,13 2 8-16,-13 0-14 16,0 3 6-16,0 0-12 15,0 42-20-15,0 32 16 16,0 42 4-16,0 28 1 16,0 17-1-16,0 18 2 15,0 9-3-15,27-2 1 16,4-11 0-16,-13-19 5 15,-1-37 3-15,-17-38-2 0,0-35-2 16,0-28-4-16,-17-18 22 16,-41 0 17-16,-27-20-8 15,-30-16-19-15,-9-8-5 16,-23-3-3-16,5 1-4 16,17-2-15-16,50 0 9 15,35-6-58-15,40-5-38 16,31-12-70-16,53-20-256 15</inkml:trace>
  <inkml:trace contextRef="#ctx0" brushRef="#br0" timeOffset="25459">14625 6008 865 0,'0'0'174'0,"0"0"-42"16,0 0 18-16,0 0-81 16,-239-128-34-16,65 120-5 15,-66 8-28-15,-44 0 18 16,-54 11-11-16,-8 18-7 0,-45 2 10 15,-31 3-8-15,-36 5-4 16,-53 1 0-16,-53 0 6 16,-18-1-5-1,-31 9-1-15,-18 4 2 0,18-4-9 16,18-9 12-16,39-8-5 16,50-17 2-16,53-8 9 15,53-6-12-15,44 0 1 16,50 0 0-16,30 0-3 15,36 0 3-15,36 0 0 16,44 0-4-16,45 17 14 16,26 3-16-16,35 2 6 15,6 1-2-15,17-3-5 16,-5-1 7-16,5-1 0 16,13-1 0-16,0-4 8 0,-4 8-9 15,-5-2 1-15,5-2 0 16,4 1-5-16,1-8 5 15,8 1 0-15,9-7-2 16,-9-4 10-16,9 0-8 16,0 0 0-16,-13 0 0 15,-5 3 7-15,-9 5-6 16,-22 1-1-16,18-1 0 16,5-2 7-16,8 0-9 15,18-6 2-15,-14 1 0 16,14 3-5-16,0 0 5 15,-8 10 0-15,8 13-1 16,-9 13 4-16,9 20-3 0,0 13 0 16,0 12 7-16,0 14 17 15,0 20-20-15,0 25 7 16,0 26 0-16,-9 12-6 16,-9 9 9-16,-4 0-5 15,4-15-3-15,0-16 18 16,9-27-20-16,9-25-4 15,0-31 5-15,0-24 4 16,9-19-8-16,27-13-1 16,30-7 0-16,41-14 3 15,75 0 4-15,67-35-7 16,58-16 0-16,39-2 9 0,-4 2-10 16,14 6 1-16,26-1-4 15,40-2-4-15,49-6 0 16,84-3-1-16,58-2 5 15,49-1-39-15,36 4 31 16,-10 14 8-16,-26 5 4 16,-49 12-4-16,-97 16 0 15,-85 0 4-15,-67 7 1 16,-40-4 7-16,-35 0-4 16,-22-5-4-16,-14 0 0 15,-35-6-8-15,-27 0 10 16,-36-1-2-16,-30 4 0 15,-32 2 9-15,-35 5-12 16,-18 1 3-16,-14-3 0 0,-4 4 0 16,5-1 6-16,-9-3-6 15,13-5 15-15,-4-9-9 16,4-14 26-16,4-13-15 16,-4-18-6-16,-13-12 20 15,-9-13-20-15,-9-11 3 16,0-6 2-16,0-7-10 15,-18 4 11-15,0 0-7 16,10-4-3-16,-6-7 23 16,5-3-29-16,0-1 15 15,-8 7 7-15,-1 10-19 16,-22 9 14-16,0 8-15 16,4 10-1-16,-12 2 7 0,-10 8-5 15,18 12-4-15,-5 16 0 16,-3 13 7-16,-28 10-18 15,-71 15 8-15,-70 8-15 16,-81 5 13-16,-31 46-38 16,36 17-36-16,62 18-40 15,115 6-78-15,99-15-172 16,26-26-631-16</inkml:trace>
  <inkml:trace contextRef="#ctx0" brushRef="#br2" timeOffset="27919">18513 3939 355 0,'0'0'199'0,"0"0"-37"16,0 0-21-16,0 0-52 16,-40-148 19-16,40 114-7 15,0-3-70-15,0-1 26 16,0 2-26-16,0 3-8 0,40 6 17 15,35 3-35-15,41 10 1 16,39 11-6-16,-3 3 12 16,3 9-14-16,-44 32 2 15,-13 14 0-15,-40 15-20 16,-50 12 21-16,-8 12-1 16,-57 8 7-16,-50 3 5 15,-17-6 4-15,-1-6-16 16,14-11 0-16,5 0-5 15,17-8 15-15,13-4-10 16,18 4 0-16,23 0 8 16,35-1-13-16,0-1 5 15,18-5 0-15,57-16-2 0,23-5 13 16,17-15-11 0,-3-15 2-16,3-7 8 0,-17-9 14 15,-23 3-16-15,-17-3 2 16,-27 0 27-16,-13 0-32 15,-9 0 12-15,-9 0-4 16,0 2 1-16,0 7-6 16,0 9-8-16,0 12 0 15,-18 22 2-15,-4 18 11 16,4 15-9-16,9 20 8 16,9 22-2-16,0 20 10 15,9 17-7-15,22 15 8 0,-13-3 20 16,0 2-34-1,-1 3 9-15,-3-3 4 0,4-5-15 16,-1 0 23-16,-8-18-26 16,13-16-1-16,-22-26 32 15,0-34-20-15,0-16-13 16,-31-20 0-16,-26-10 16 16,-28-10-12-16,-21-12-4 15,-28-11 0-15,-8 0-4 16,-22-22-21-16,13-21-49 15,-14-10-40-15,1-13-92 16,4-22-134-16,-13-28-392 16</inkml:trace>
  <inkml:trace contextRef="#ctx0" brushRef="#br2" timeOffset="29789">20534 4660 139 0,'0'0'824'15,"0"0"-610"-15,0 0-112 16,-124-155-1-16,106 134-19 15,18 11-37-15,0 4-1 0,0 6-20 16,0 0 4 0,0 0-28-16,0 42 2 0,0 20-3 15,27 14 1-15,0 4 0 16,13-6 2-16,-9-9 4 16,-14-9-6-16,1-10 0 15,-9-13-40-15,-9-4-27 16,0-5-90-16,0-17-65 15,-35-7-6-15,-14 0-107 16,-9-20-218-16</inkml:trace>
  <inkml:trace contextRef="#ctx0" brushRef="#br2" timeOffset="31100">20197 4713 70 0,'0'0'10'0,"-27"-206"126"16,27 110 12-16,0 22-16 15,0 22 3-15,0 17 17 0,18 15-71 16,13 3-28-16,4 8-16 15,23 7-37-15,9 2 7 16,22 0-7-16,4 30 8 16,-4 11-16-16,-14 12 8 15,-26 18 0-15,-22 11-8 16,-27 14 13-16,0 0-5 16,-27-9 0-16,-13-12 11 15,23-16-11-15,8-16 0 16,9-15 0-16,0-8-3 0,0-9 4 15,35-5-1 1,23-6 3-16,0 0 6 0,-1 0-5 16,10 0-4-16,-9-14 0 15,-9-6 13-15,-23-9-11 16,5 2 46-16,-13-8 52 16,0-1-56-16,-18-1 22 15,0 1-21-15,0 4-4 16,0 9 10-16,-9 3-39 15,-9 12 6-15,-13 5-18 16,5 3 0-16,-1 5-6 16,-4 36 6-16,22 17 0 15,9 11-10-15,0-1 11 16,58-6-3-16,8-14 2 16,10-17-29-16,-1-17 26 0,5-14-5 15,-13 0 8-15,0-16 0 16,-10-25 7-16,-8-12-5 15,-13-6 16-15,-5-7-14 16,-13-7 35-16,-18 0-15 16,0-1-8-16,0 9 17 15,-18 14-31-15,-4 22 13 16,13 15 0-16,0 14-12 16,0 12-6-16,-9 58-17 15,-13 32 20-15,5 29-4 16,-6 21 7-16,15 12-3 15,8 12 0-15,9 5-1 0,0-3-5 16,0-5-13-16,9-8-19 16,31-22 7-16,-5-26-36 15,14-35 26-15,-9-34-8 16,-4-31 15-16,-5-17 28 16,4-8 9-16,5-46-3 15,18-29 21-15,0-27-9 16,0-24 12-16,-14-9-14 15,-13-5-4-15,-31 13 9 16,0 17-15-16,-40 9 1 16,-4 16 4-16,-27 13 1 15,13 20-5-15,4 17-1 16,6 11 2-16,8 15-9 16,4 11 3-16,5 3 1 0,13 3-10 15,18 0 13-15,0 0 0 16,0 0-3-16,0 0-2 15,36 0-1-15,21-5 6 16,32-15 0-16,-4-9 17 16,4-7-12-16,-23-1 5 15,-21-4 31-15,-14 8 3 16,-31-6 32-16,0 2-35 16,-9 2-27-16,-31 8 10 15,0 7-14-15,4 11-8 16,5 9-2-16,5 0-9 0,8 37-1 15,-13 17 10 1,22 19 0-16,9 12-7 0,0 3 12 16,18 1-5-16,31-17 0 15,-9-15 5-15,4-15-12 16,5-19 7-16,0-20 0 16,8-3 4-16,-8-22 0 15,9-27 4-15,-14-7-5 16,5-1 7-16,-9-5-2 15,-13 2-8-15,4 10 0 16,-4 1-1-16,-18 15 9 16,13 14-8-16,-4 14 0 15,8 6-17-15,14 12 13 16,0 28-7-16,9 17 11 16,-13 4-15-16,-5 5 20 0,-5-7-5 15,-8-11 0-15,13-17 8 16,-13-8-14-16,0-14 6 15,4-9 0-15,5 0-2 16,4 0 2-16,13-35 0 16,5-4-10-16,0-10-50 15,-9 7 11-15,-4 8-66 16,-14 14-49-16,-5 9-69 16,1 11-174-16</inkml:trace>
  <inkml:trace contextRef="#ctx0" brushRef="#br2" timeOffset="31821">24480 4267 786 0,'0'0'240'16,"0"0"-42"-16,0 0-59 15,0 0-26-15,0 0-85 16,0 0-17-16,0 0-11 16,-40 74 0-16,71 55 13 15,-5 10-9-15,5-3 0 16,-4 1 2-16,4-9 2 0,-4-8-8 16,-9-24 0-1,4-25 8-15,-4-31-20 0,-9-23 12 16,-9-17-17-16,8 0 12 15,6-48-14-15,-14-32 10 16,0-25 0-16,0-5 4 16,-71 14-6-16,-23 8 8 15,-12 18 2-15,4 13-12 16,4 11 13-16,40 18 0 16,18 11 0-16,31 11 2 15,9 6-11-15,0 0 0 16,58 14 2-16,31 17-6 0,35-2 13 15,9-9 0 1,10-9 0-16,-19-8 7 0,-26-3-7 16,-40 0 1-16,-23 0-1 15,-13 0 30-15,-22 0-8 16,0 0 16-16,0 0-11 16,0 0-26-16,0 0 11 15,0 0-12-15,-13 23-6 16,-14 22-8-16,10 17 19 15,3 7-5-15,14-1 0 16,14-9 4-16,30-14-9 16,27-14 5-16,5-23 0 15,-1-8 1-15,1-10 9 16,-1-36-3-16,-4-9 9 16,-26-9 10-16,-14-7 25 0,-22-2-29 15,-9 2-2-15,-18 6-5 16,-62 11-7-16,-5 14-8 15,-12 20 0-15,12 20-26 16,1 0 25-16,17 32-85 16,10 24-38-16,17 15-51 15,13 0-210-15</inkml:trace>
  <inkml:trace contextRef="#ctx0" brushRef="#br2" timeOffset="33695">26492 4275 857 0,'0'0'210'0,"0"0"-99"15,0 0-3-15,-31-161-10 16,22 155-58-16,-9 6-24 16,10 0-16-16,-24 34-13 15,6 34 13-15,-5 22 0 16,4 18 0-16,5 9 5 15,13-4-5-15,9-6 0 16,0-13 0-16,40-21 12 16,27-19-12-16,8-23 0 15,23-22-6-15,-5-9 0 16,23-18 10-16,8-35-4 16,-8-15 6-16,8-15 4 0,-26-10-8 15,-5-14-2 1,-26-9 7-16,-19-9 6 0,-16-8-12 15,-32 3 6-15,0 11 6 16,-14 23-7-16,-21 33 16 16,4 30-2-16,-5 27-17 15,-4 6-6-15,-9 65-2 16,5 42 5-16,4 32-9 16,22 17 17-16,18-9-8 15,0-14 0-15,27-20 8 16,30-19-14-16,1-27 6 15,9-18 0-15,-1-23-4 0,-8-21-7 16,0-5 11 0,9-11 0-16,-1-31 8 0,23-15 1 15,-13-14-8-15,-1-9-1 16,-8 2 3-16,-9 5 6 16,-18 13-6-16,-14 25-3 15,-8 19 1-15,-5 16-10 16,-4 0 0-16,9 33-7 15,-9 21 10-15,0 6 4 16,4-8 0-16,-13-3 2 16,0-15 0-16,0-14-3 15,9-9 3-15,-9-7 0 16,0-4 7-16,0 0-1 0,0 0 14 16,0-29-20-1,0-11 7-15,0 1-4 0,0-4-2 16,-31 10-1-16,4 11 0 15,-13 9-9-15,-9 13 8 16,5 0-9-16,-5 20 2 16,0 31-2-16,9 6 7 15,22 5 3-15,18-3 0 16,0-13-10-16,0-7 4 16,40-16-28-16,-4-11 16 15,13-12 10-15,0 0 11 16,-9-4-3-16,-5-27 11 15,-4 0-5-15,-4-6 5 16,-9-2 4-16,-5 5 1 0,-4 3 16 16,-9 11-25-16,0 11 2 15,0 9-9-15,0 0-6 16,0 0 1-16,0 29-6 16,0 5 11-16,27 1-8 15,30-5 8-15,1-8 0 16,0-10 0-16,0-12 11 15,8 0-6-15,-8 0-4 16,18-26 0-16,-10-7 8 16,1-7-3-16,-9-2-4 15,-18-1 15-15,-14 0-13 16,-12 4 22-16,-14 8-4 16,0 8-16-16,0 8 5 0,0 13-11 15,0 2-8 1,-14 14 0-16,5 34-6 0,9 15 8 15,0 4 6-15,0-4-20 16,0-4 19-16,31-12-41 16,5-3 13-16,-14-10 28 15,-13-11-34-15,-9-7 27 16,0-7-11-16,-18-1-22 16,-39-4 40-16,-23-4-34 15,13 0-15-15,18 0 25 16,22 0 13-16,27 0 7 15,0-6 5-15,40-14 0 0,27-9-8 16,9-4 10 0,8-7-2-16,5-8 16 0,-5-6-7 15,14-5 29-15,-31 2 6 16,-1 0-8-16,-26 12 32 16,-13 5-34-16,-9 9 13 15,-18 11-11-15,0 6-26 16,0 6 16-16,0 5-26 15,0 3-1-15,0 0-10 16,0 0-4-16,0 19 9 16,0 22-3-16,0 4 12 15,0 8-9-15,22 1 6 16,5-3-3-16,-10-6-7 16,6-2 7-16,-6-9 3 15,-8-3-1-15,-9-2 7 0,0-4-11 16,0-3 5-16,-18-2-3 15,-30-5-8-15,-28-7 11 16,9-5-23-16,1-3-35 16,8 0-54-16,49-11-24 15,9-35-173-15</inkml:trace>
  <inkml:trace contextRef="#ctx0" brushRef="#br2" timeOffset="34019">30055 3996 562 0,'0'0'265'0,"0"0"-119"15,0 0-5-15,0 0-30 16,0 0-93-16,0 0-4 16,102-7 43-16,23 19-9 15,13-10 8-15,-14 2-29 16,-31-2-14-16,-17 1 28 15,-27 2-36-15,-9 4 17 16,-31 0-5-16,-1 8-9 16,-8 11 1-16,0 14-9 15,0 18 2-15,-8 8 19 16,-24 10-19-16,-12 2 6 16,-14 5-8-16,1-3 11 0,-10 1-23 15,0-1 12-15,9 2-118 16,10-1-113-16,39 2-278 15</inkml:trace>
  <inkml:trace contextRef="#ctx0" brushRef="#br2" timeOffset="34671">22840 7153 712 0,'0'0'273'0,"0"0"-135"16,0 0 30-16,0 0-56 0,0 0-32 16,0 0-70-1,-26-27 1-15,26 81-22 0,0 28 17 16,0 14-6-16,0 3 9 15,0-5-4-15,0-15 2 16,0-20-7-16,0-19 0 16,0-17 5-16,0-17 5 15,0-6-10-15,0 0 23 16,0-4 19-16,-9-29 31 16,-14-27-59-16,15-28-13 15,-1-20 5-15,0-16-2 16,9-6-4-16,0-1 0 15,0 10 7-15,0 10-11 16,0 21 4-16,9 25-3 0,8 28-6 16,32 19-5-16,0 16-1 15,9 2 1-15,9 17-17 16,-1 37 29-16,-26 14-21 16,-31 13 13-16,-9 8 1 15,-49 5-16-15,-35 2-19 16,-14-6-31-16,14-5-77 15,26-13-152-15,49-19-308 16</inkml:trace>
  <inkml:trace contextRef="#ctx0" brushRef="#br2" timeOffset="35113">23693 6935 594 0,'0'0'302'15,"0"0"-147"-15,0 0-28 16,0 0-9-16,0 0-99 16,0 0 5-16,-18 130 20 15,18-51-15-15,0 9 17 16,0 5-27-16,0-3-10 16,0-4 7-16,-8-13-9 15,-15-20-7-15,23-15 1 16,0-18 12-16,0-15-7 15,0-5-3-15,-9 0 3 0,9-10 64 16,0-30-26-16,0-29-20 16,0-18-16-16,0-27-1 15,0-16-4 1,0-3-3-16,0 0 0 0,0 11-2 16,9 21 2-16,14 27 0 15,-6 29-1-15,1 19-3 16,13 12-3-16,-4 11 0 15,22 3-13-15,0 0 13 16,17 25-20-16,-26 21 23 16,-4 13 1-16,-27 9-4 15,-9 2-7-15,-18-1 14 16,-49-1-28-16,1-8-26 16,8-10-97-16,9-7-81 15,31-15-142-15</inkml:trace>
  <inkml:trace contextRef="#ctx0" brushRef="#br2" timeOffset="35489">24280 6764 470 0,'0'0'193'15,"0"0"-70"-15,0 0-57 16,0 0-2-16,297-43-12 15,-172 31 8-15,-14 4-33 16,-22 0 4-16,-14 2 0 0,-35 2-26 16,-22 3 22-16,-18 1-25 15,0 0-1-15,0 0 5 16,0 0-6-16,0 0-7 16,-27 0 5-16,-4 0 4 15,13 11-6-15,-4 11 3 16,13 9 1-16,-8 12 1 15,-1 6 5-15,-4 10 11 16,4 5 19-16,0 2-6 16,-4-1 17-16,4 0-35 15,9-3-11-15,-9-2 7 16,9-7 3-16,-13-4-10 16,4-4-1-16,-21-2-100 0,3-4-274 15</inkml:trace>
  <inkml:trace contextRef="#ctx0" brushRef="#br2" timeOffset="35788">25150 7398 673 0,'0'0'210'0,"0"0"-99"15,0 0-22-15,0 0-63 0,0 0-12 16,0 0-14-16,27 8 3 16,-5-2 0-16,5-6 28 15,4 0 23-15,-13 0 24 16,9 0-15-16,-27-14-43 16,0-3 19-16,0-6-36 15,0 2-3-15,-36 5-8 16,-13 7-83-16,9 2-75 15,22 1-173-15</inkml:trace>
  <inkml:trace contextRef="#ctx0" brushRef="#br2" timeOffset="36432">26359 6909 935 0,'0'0'172'16,"0"0"-89"-16,0 0-11 15,0 0-17-15,0 0-44 16,0 0 11-16,18 194 19 15,-18-119-38-15,0-3 22 16,0-6-14-16,-9-9-8 0,0-18 8 16,-4-16 2-16,13-18-13 15,-9-5 14-15,0-8-11 16,0-43 52-16,9-29-40 16,0-22-3-16,0-19 5 15,0-10-8-15,0-1-9 16,0 0 0-16,0 16 12 15,0 24-10-15,0 29-2 16,0 30 0-16,0 24 5 16,0 9-5-16,0 23-7 15,0 39 1-15,40 25-2 16,-13 9 2-16,13-2 6 16,-14-8 0-16,5-19-2 0,-4-16 8 15,-9-20-6-15,4-16 0 16,-13-13 2-16,0-2-11 15,8-2 9-15,23-35 0 16,-13-23 11-16,22-14-2 16,-9-5-9-16,-4 3 0 15,-5 16 8-15,-5 24-14 16,-17 21 6-16,4 15 0 16,-13 0-6-16,18 35-19 15,-9 27 25-15,0 20-1 16,-9 12 1-16,0 4-6 15,0-1 6-15,0-12-94 0,0-17-56 16,0-21-152 0,22-19-72-16,-13-20-208 0</inkml:trace>
  <inkml:trace contextRef="#ctx0" brushRef="#br2" timeOffset="37745">26981 7191 326 0,'0'0'226'0,"0"0"-32"15,0 0-61-15,0 0-22 16,0 0 8-16,84-170-48 15,-53 131-8-15,-4-4-1 16,0 1-37-16,-5-1 23 16,-4 4-4-16,-18 5-14 15,0 3 22-15,0 5-26 16,0 9-11-16,-18 5 11 16,-4 10-22-16,-5 2-8 15,0 0 4-15,5 34-12 0,4 17 6 16,1 14 6-16,17 6 0 15,0-3-2-15,9-6 10 16,39-8-9-16,-3-9 1 16,13-17-7-16,8-14-5 15,14-14 11-15,-4 0 1 16,-1-17 4-16,1-22 5 16,-10-6-6-16,1-6-3 15,-18-9 9-15,0 1 5 16,-18-4-13-16,-13 4 0 15,-9 13 5-15,-9 15 7 16,0 15-13-16,0 8 0 0,0 4-2 16,0 4-5-16,0 0-8 15,0 12 3-15,8 21 3 16,-8 7 4-16,0-1 3 16,18 1 2-16,-4-6-8 15,-6-3-3-15,-8 0 11 16,9-2 0-16,0 0-7 15,0-1 7-15,13-3 0 16,-4-3 0-16,9 1 0 16,-5-5-11-16,-4-4 11 15,-1 0 0-15,-8-9-3 16,5-2 11-16,-5 0-8 16,-1-3 0-16,1 0 5 0,0 0-11 15,9 0 6 1,13-7 0-16,9-20 12 0,-4-7-5 15,21-8 1-15,-8-6-4 16,0-3-3-16,-22-3 28 16,-9 0-19-16,-18 6 7 15,0 5 13-15,-9 9-30 16,-18 9 23-16,-4 8-22 16,4 9 6-16,18 2-14 15,-13 6 4-15,13 0 1 16,-9 0-8-16,-8 21 7 15,4 14 3-15,-5 8 0 0,18 5-6 16,-4-1-4 0,4-3 5-16,9-5-6 0,0-11 8 15,0-8-20-15,31-9 22 16,-4-4-4-16,13-7 5 16,-23 0-5-16,14 0 6 15,-13 0-1-15,0 0 12 16,-9-3-5-16,-9-1-1 15,0 4 6-15,0 0-11 16,0 0 12-16,0 0-13 16,0 25-14-16,0 30 11 15,0 24 6-15,0 20 4 16,-18 18-3-16,-9 7 1 0,5 5 0 16,-4-3-4-1,17 1-1-15,0-5 0 0,9-6 11 16,0-12-11-16,0-18 0 15,0-27 3-15,0-19-4 16,0-20 1-16,0-12 0 16,0-8 13-16,0 0-8 15,0-28 20-15,-40-29-25 16,0-20 5-16,4-16-15 16,-4-6 9-16,23-3-22 15,17-3 15-15,0 7-22 16,17-13 12-16,41-8 4 15,18-6-28-15,12-1 33 16,6 12-16-16,12 20 25 0,-12 18-4 16,-5 5 11-16,-14 11-7 15,-8-1 6-15,-18 4-4 16,-9 5 36-16,-23 5-15 16,-17 10 0-16,0 11 10 15,0 15-26-15,0 11 15 16,0 0-22-16,-31 8-22 15,-13 44 19-15,-14 15-6 16,0 15 9-16,27 0 0 16,22-10 10-16,9-10-10 15,31-14 0-15,27-11 0 16,9-9-12-16,17-11-11 16,-8-14-54-16,13-3-33 0,-23 0-138 15,1-37-123-15</inkml:trace>
  <inkml:trace contextRef="#ctx0" brushRef="#br2" timeOffset="39072">29882 6277 617 0,'0'0'252'15,"0"0"-45"-15,0 0-43 16,0 0-28-16,49-154-72 0,-49 129 6 16,0 5-30-16,-13 9-27 15,-5 11 8-15,-31 0-21 16,-9 17 0-16,0 38-8 16,-8 17 7-16,21 10 1 15,14 9 0-15,22-6 3 16,9-3-10-16,18-2 8 15,40-6-1-15,0-4 0 16,8 1 6-16,1-12-6 16,-18-3 0-16,-9-4 0 15,-14-12-10-15,-26-4 10 16,0-8 0-16,0-5-3 0,-8-6 6 16,-50-8-13-1,9-7 10-15,-9-2-48 0,23 0 26 16,4-8-17-16,31-31 23 15,0-21 10-15,57-11-35 16,23-10 31-16,14 0 0 16,-28 8 10-16,1 9 0 15,-18 9 0-15,-18 14 0 16,4 13 8-16,-26 10-4 16,0 11 17-16,4 7-20 15,-13 0 7-15,9 7-16 16,-9 26-1-16,0 18 7 15,0-1-4-15,0 8 12 16,0-4-5-16,0-11-1 0,0-10 3 16,18-10-6-16,-9-12 10 15,13-7-5-15,-4-4 15 16,18 0-15-16,-5-15 21 16,9-15 5-16,-5-11-17 15,-17-4 19-15,4-6-23 16,-22-6 20-16,0 0-8 15,0 4-15-15,-31 7 14 16,-5 12-18-16,-4 15 1 16,1 13-3-16,3 6 2 15,-4 0-3-15,13 29-2 16,5 16 5-16,4 6-1 16,9 0 1-16,9 0 0 0,0-3-10 15,0-12 15 1,40-7-5-16,-13-13 0 0,13-7-3 15,-4-9 3-15,4 0 0 16,8 0 3-16,-3-25-4 16,4-1 6-16,0-5-5 15,-9 0 0-15,-14 7 11 16,5 9-12-16,-22 9 1 16,9 6 0-16,-9 0-6 15,13 3-4-15,5 27 10 16,-9 13-4-16,4 2-5 15,-13 0 9-15,0-8 0 0,-1-11 1 16,24-12 0-16,-24-5 2 16,19-9-3-16,4 0 12 15,14-9-8-15,26-25 9 16,-5-11-7-16,1-9-5 16,0-11 27-16,-10-9-18 15,-21-5 19-15,-14-14 1 16,-13-3-23-16,-9 8 19 15,0 17-15-15,0 29-7 16,-22 22 27-16,4 17-29 16,18 3-4-16,-27 23-6 15,-4 41-16-15,-4 27 23 16,-5 20 1-16,0-1 0 0,31-2-3 16,9-12 9-1,0-17-6-15,0-14 0 0,9-19-42 16,22-19-8-16,-4-15-31 15,4-12 3-15,-5 0 7 16,-4-37-52-16,-4-11-30 16,-18-6-24-16,0-2-60 15,-40-1 80-15,-17 6 58 16,-10 6 99-16,9 8 13 16,0 6 103-16,23 9-34 15,-5 4-3-15,22 1 16 16,9 6 21-16,9-3-35 15,0 2-69-15,58 2-12 16,26-5-12-16,14 1-39 0,-5 0-65 16,5-3-81-16,-22-3-7 15,-10-8-147-15</inkml:trace>
  <inkml:trace contextRef="#ctx0" brushRef="#br2" timeOffset="39340">31464 5934 353 0,'0'0'219'0,"0"0"-6"16,-138-184-21-16,102 131-5 16,-4 2-68-16,23 11-15 15,8 8-28-15,9 12-24 16,0 12 8-16,0 8-44 16,18 0 2-16,57 48-18 0,32 35 2 15,35 35 16 1,4 21 1-16,-21 21-8 0,-32 6 16 15,-35 0-23-15,-58-1 3 16,0-4-7-16,-85-8 10 16,-39-5-23-16,-40-13-14 15,-27-2-116-15,-23-11-104 16,14-26-349-16</inkml:trace>
  <inkml:trace contextRef="#ctx0" brushRef="#br2" timeOffset="40026">25981 6139 730 0,'0'0'220'16,"0"0"-14"-16,0 0-39 15,0 0-34-15,0 0-76 16,0 0-5-16,-35-143-12 15,17 163-36-15,-22 68 8 16,-27 56-12-16,-8 61 0 16,-23 37 41-16,23 39-24 15,8 10 7-15,58-11-2 16,9-30-17-16,84-52 7 16,59-50-12-16,30-47 4 15,18-42-10-15,-9-33-25 0,-26-20-35 16,-72-6-40-16,-75 0-156 15,-36 0-412-15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9:28.14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0 156 663 0,'0'0'93'0,"0"0"-61"15,0 0-27 1,0 0 18-16,0 0-21 0,0 0 31 16,275 104 29-16,-26-81-39 15,66-11-1-15,81-12 12 16,61 0-28-16,90-7 12 15,66-21-18-15,84 0 4 16,63 5-3-16,89 1 10 16,101 5 10-16,86-3 49 15,110-8-57-15,62 0 13 16,45 2-20-16,31 2-4 16,0 8 12-16,-27 5-13 15,-22 6-1-15,-57 1 1 16,-41 4 7-16,-44 0-8 0,-40-2 0 15,-45-1 6-15,-43 1-7 16,-37 2 6-16,-53 0-1 16,-53 0 13-16,-66 0-15 15,-77 7 14-15,-83-3-16 16,-108-2 0-16,-115 1-6 16,-133-3 6-16,-106 0 0 15,-77 0-4-15,-57 0-46 16,0 0-11-16,-8-3-105 15,-41-10-184-15</inkml:trace>
  <inkml:trace contextRef="#ctx0" brushRef="#br0" timeOffset="2721">5686 1806 794 0,'0'0'162'0,"0"0"-36"0,0 0 7 16,0 0-60-16,0 0-5 15,0 0-61-15,-26 42-2 16,-5 36 21-16,-9 26-12 15,13-2 9-15,-13-3-14 16,13-11 0-16,-13-12-1 16,14-19-8-16,17-15 0 15,0-16-2-15,9-19 10 16,0-7-8-16,-14 0 13 16,6-7-12-16,-1-50 19 15,-9-42-20-15,18-60 0 16,0-45-6-16,67-36 4 15,8-1 2-15,10 32 0 0,-14 59 9 16,-14 68-14-16,-30 48 5 16,-9 34-10-16,4 45 9 15,-22 64-22-15,0 54 23 16,0 30 0-16,-49 4 11 16,9-21-15-16,40-32 4 15,0-29 0-15,31-28-9 16,5-31-12-16,4-20-26 15,-22-18-35-15,-18-18-47 16,0 0 48-16,-18-12 4 16,-49-24-112-16,-22-10 64 15,-13-2 79-15,-13 2 23 0,-1 7 15 16,1 8 8-16,21 4 1 16,5 6 15-16,23 6 22 15,17 7 45-15,22 3-22 16,27-1 22-16,0 6-10 15,27 0-68-15,62 0 33 16,26 0 3-16,27 0 5 16,23 0-3-16,4-14-35 15,-14-9 19-15,-22 9-4 16,-26 0-19-16,-40 8 13 16,-41 6-17-16,-3 0 0 15,-23 0 11-15,0 0-4 16,0 0-7-16,0 8 0 15,0 33 5-15,8 9 6 16,19 7-11-16,13-4 3 0,-4-2 3 16,4-2 1-16,8-12-7 15,-21-12 0-15,4-11 9 16,-4-14-7-16,-5 0-2 16,-4-6 4-16,31-39 49 15,-5-20-39-15,5-20 16 16,0-9-3-16,-22-2-26 15,4 14 23-15,-22 20-24 16,-1 25 3-16,-8 23-4 16,0 14 2-16,0 0-2 0,0 0-16 15,9 17-65 1,14 17 40-16,3 5-63 0,-8-2-49 16,22-2 30-16,-9-7-52 15,-4-11 49-15,4-6 57 16,-13-8 42-16,-10-3 28 15,-8 0 4-15,9 0 34 16,-9 0 82-16,0-20-12 16,9-11 8-16,-9-3-7 15,0-1-42-15,0 2 25 16,-9 8-41-16,-8 5-3 16,-14 9 5-16,13 5-42 15,9 6 16-15,0 0-27 16,0 17-6-16,-4 28 0 0,13 20 5 15,0 6 1-15,0-3-5 16,0 0 11-16,40-11-6 16,9-15 0-16,-14-11 3 15,5-8-9-15,-9-14 6 16,-13-9 0-16,9 0-6 16,4-9 19-16,18-31-9 15,-5-16-4-15,5-7 11 16,0 1-4-16,-23 3-6 15,6 2-1-15,-15 6 11 16,-8 14-1-16,0 14-10 16,4 16 0-16,-13 7 5 15,18 0-12-15,9 0-4 0,13 24 11 16,9 15-8-16,-14 5 15 16,5 1-7-16,0 0 0 15,-13-2 4-15,4-7-9 16,-4-5 5-16,-10-6 0 15,6-7-5-15,-6-9 14 16,1-7-9-16,13-2 0 16,5 0 5-16,4-29-5 15,18-13 0-15,-10-12 0 16,-12 1 5-16,-14 2 5 16,-22 0-10-16,0 8 3 15,0 10 3-15,-22 7 20 16,-14 15-23-16,-12 11-1 15,16 0-4-15,-3 8 0 0,4 32 2 16,13 11 0-16,9 0 0 16,9-3-15-16,0-8 15 15,9-12-2-15,22-11-8 16,-13-6 0-16,-9-11 10 16,9 0 0-16,-10 0 3 15,24-11-1-15,-24-4-2 16,1 7 0-16,0 6-1 15,-9 2 6-15,0 0-8 16,0 5 3-16,14 23-1 16,3 9-9-16,10-3 10 0,13-5 0 15,9-11-2 1,0-9 8-16,4-9-6 0,18 0 0 16,-18-10 7-16,5-25-4 15,0-10-3-15,0-7 0 16,-18-1 5-16,-14 0 6 15,5 2 2-15,-22 9-1 16,-9 4-9-16,0 10 28 16,0 11-10-16,-17 9-7 15,-6 5 3-15,-3 3-10 16,-5 0-7-16,-5 3 0 16,5 28 3-16,4 2-14 15,-4 7 11-15,13-3 0 16,9-2-7-16,9-2 16 15,-8-5-9-15,8 1 0 0,0-4 0 16,0-2-6-16,0-1 6 16,0-2 0-16,0-5-3 15,0-8 8-15,0-3-5 16,17-4 0-16,23 0 1 16,-4 0-2-16,4-11 1 15,0-4 0-15,-22 7 2 16,-18 8 9-16,0 0-11 15,0 0 0-15,0 0 4 16,0 0-8-16,0 2 4 16,0 39 0-16,0 23 7 15,-18 19 5-15,5 10-11 16,13 21-1-16,0 7 3 16,0 18 4-16,0 11 1 0,0 8-6 15,0 19 2-15,0-6 7 16,0-10-1-16,0-35-9 15,0-48 5-15,0-41-1 16,0-19 0-16,-9-13-5 16,-27-5 18-16,-22 0-16 15,-8-48 14-15,8-54-16 16,9-54 1-16,18-47-7 16,31-30-19-16,31 1-2 15,62 15 21-15,45 21-21 0,22 32 25 16,22 20-20-1,0 19-3-15,-17 14 21 0,-23 13-15 16,-27 6 19-16,-39 8-4 16,-18-4 11-16,-18 3-7 15,-23 12 0-15,-17 16 1 16,0 23 8-16,0 20-8 16,-35 14 11-16,-36 8-5 15,-14 44 8-15,1 21-12 16,4 14-3-16,36 1 2 15,21 3-7-15,23-6 5 16,9-11 0-16,49-9 0 16,31-15 5-16,-14-13-5 15,-8-11 0-15,9-24-31 16,-5-2-2-16,-5-8-75 0,19-40-1 16,12-20-67-1,6-8-68-15,3 5-98 0</inkml:trace>
  <inkml:trace contextRef="#ctx0" brushRef="#br0" timeOffset="3885">10445 1395 144 0,'0'0'600'0,"0"0"-404"16,-85-183-20-16,45 123-47 15,13 10-32-15,-13 15-40 16,23 15-2-16,-1 15-39 0,18 5 17 16,-22 0-33-16,4 28 5 15,-9 40-10-15,-4 31 8 16,13 23-3-16,18 11 0 16,0 0 11-16,0-6-14 15,9-8 3-15,31-17 0 16,5-29-5-16,4-27 10 15,-1-24-5-15,10-22 0 16,0 0 5-16,9-28 2 16,8-28-7-16,1-20 2 15,-10-1 4-15,5 6 1 0,-26 12-7 16,-5 16 0-16,-22 18 6 16,-10 13-8-16,6 12 2 15,-14 0-10-15,9 3 4 16,0 29 0-16,-1 7 6 15,10 0 0-15,-18-4 8 16,14-13-10-16,-6-7 2 16,-8-10 0-16,0-5-1 15,0 0 9-15,0 0-8 16,0-9 4-16,0-13 6 16,0-2-10-16,-22 11 0 15,-13 4 0-15,4 7-7 0,4 2 8 16,-13 0-2-1,22 11 0-15,0 28-9 16,5 6 5-16,13 8 5 0,0-6-3 16,0-16-8-16,22-5 4 15,-4-12 7-15,0-12-1 16,4-2-2-16,-4 0 3 16,0-5 0-16,4-12 1 15,-13 0-1-15,0 3 7 16,-1 2-7-16,1 10 0 15,-9 2 6-15,9 0-19 16,13 0 9-16,-4 0 4 16,9 14-8-16,13 0 13 15,-9-8-5-15,4-6 0 16,5 0 4-16,-4-3 6 0,4-22-10 16,-9-9 0-16,-13-3 8 15,0-4 1-15,-9 2 1 16,-9 3 0-16,0 10-6 15,0 11 16-15,0 10-20 16,8 5 0-16,6 0-9 16,4 18-2-16,-10 24 11 15,10 8 0-15,13 7 8 16,-13-3-12-16,0-3 4 16,13-6 0-16,-13-2-7 15,-9-13 12-15,-9 2-5 16,0-10 0-16,0-7 8 15,0-7-15-15,0-2 7 16,-9-6 0-16,0 0-11 0,9 0 10 16,0-30 1-16,0-16-1 15,31-17-3-15,36-10-8 16,8-6 12-16,1 0 0 16,-19 8-7-16,-8 6 14 15,-22 13-7-15,-18 13 0 16,4 11 12-16,-13 11-12 15,0 8 0-15,0 6 0 16,0 3 15-16,-22 0-13 16,4 31-2-16,-9 23 0 15,5 11 5-15,13 9-9 0,9-7 4 16,0-10 0 0,0-14-8-16,18-18 9 0,22-11-1 15,0-11 0-15,-13-3-27 16,13-5-38-16,-23-32-114 15,-8-11-86-15,-9-9-74 16</inkml:trace>
  <inkml:trace contextRef="#ctx0" brushRef="#br0" timeOffset="4545">11222 509 686 0,'0'0'212'0,"0"0"-65"16,0 0 21-16,0 0-39 15,0 0-94-15,0 0-8 16,-107 93 8-16,130 0-5 15,3 12 22-15,-8 0-47 16,4 4 19-16,-22-6-14 16,9-12 3-16,0-18-5 15,-9-22-8-15,9-22 0 16,-9-15-1-16,0-14 14 0,0-4-13 16,0-55 14-16,22-39-7 15,-4-35 1-15,0-15-8 16,-9 1 0-16,-9 8-4 15,0 12 13-15,-45 17-9 16,-4 19 0-16,9 17 9 16,-9 23-15-16,14 18 6 15,4 13 0-15,13 14-11 16,9 6 15-16,-13 0-4 16,-14 9 0-16,-4 38-2 15,-26 19-8-15,-1 9 10 16,9 5 0-16,1 0-8 0,8-10 14 15,22-8-6-15,18-19 0 16,9-17-20-16,0-20 19 16,18-6-22-16,40-32 23 15,26-38-5-15,14-18 13 16,0-9-8-16,-14 7 0 16,-26 13 10-16,-9 23-14 15,-32 24 4-15,-8 18 0 16,9 12-8-16,4 0 4 15,5 37 4-15,22 21-3 16,9 14 6-16,-1 15-16 16,19 5-91-16,22 1-133 15,-14-9-190-15</inkml:trace>
  <inkml:trace contextRef="#ctx0" brushRef="#br0" timeOffset="5054">12506 1194 621 0,'0'0'217'15,"0"0"-49"-15,0 0-52 16,0 0-18-16,0 0-48 15,0 0-41-15,84 49 60 16,-26-4-43-16,0 3-7 16,-9 1 20-16,0-7-39 15,-1-8 22-15,-12-12-16 0,-5-9-2 16,5-13 24-16,4 0-12 16,9-41 11-16,35-42 26 15,23-29-46-15,17-24 14 16,-9-3-21-16,-12 9 14 15,-23 25-28-15,-36 26 6 16,-22 25-44-16,-13 26 4 16,-9 16-63-16,0 12-2 15,0 3-114-15,0 31-318 16</inkml:trace>
  <inkml:trace contextRef="#ctx0" brushRef="#br0" timeOffset="5496">13386 195 634 0,'0'0'229'0,"-218"-113"-101"16,94 84-47-16,-23 20 29 15,-4 9-40-15,-14 44-34 16,6 32 8-16,12 32-27 16,31 22 15-16,32 25-17 15,44 27-9-15,40 19 9 0,22 15-12 16,80-2-3-16,54-10 3 16,26-23 7-1,36-31-12-15,4-33 2 0,9-39-5 16,-13-46 0-16,-5-32 5 15,-31-46 0-15,-13-55 26 16,-14-32 2-16,-21-32 28 16,-28-34-9-16,-39-18-20 15,-40-14 29-15,-27-5-43 16,-18 21-1-16,-98 30-5 16,-57 41 5-16,-85 52-12 15,-57 51 0-15,-49 41-74 0,-27 51-15 16,17 51-97-1,37 20-178-15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9:39.37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0 965 872 0,'0'0'180'0,"0"0"-61"16,0 0 8 0,0 0-71-16,0 0-49 0,0 0-7 15,0 0 2-15,80 232 17 16,-45-128-4-16,5-4-15 15,-4-6 14-15,4-16-14 16,-9-18 2-16,-13-23 0 16,8-17 3-16,-17-18-5 15,5-2 7-15,3 0-3 16,-8-32 13-16,22-26 4 16,-4-25 2-16,0-4 17 15,-5 8-31-15,-4 19 6 16,-9 26-7-16,-9 20-7 0,0 14 17 15,0 0-18 1,0 0-6-16,22 9 5 0,-4 21-11 16,22 7 12-16,-5 4 0 15,14-2-3-15,-9-5 1 16,4-9-1-16,-12-13-1 16,-15-7-1-16,14-5 4 15,-22 0 1-15,0-25 6 16,9-20-2-16,-18-18 5 15,9-24-9-15,0-15 2 16,4-12 6-16,-13 1 0 16,0 20-8-16,0 24 0 15,9 33 4-15,-9 22-9 16,0 14 5-16,0 5-23 0,18 40-20 16,-1 21-38-16,15 10-42 15,-6 2-130-15,23 14-169 16</inkml:trace>
  <inkml:trace contextRef="#ctx0" brushRef="#br0" timeOffset="1153">1448 1381 679 0,'0'0'242'15,"0"0"-63"-15,0 0-32 16,-164-181-40-16,128 153-48 15,5 7-16-15,13 16-2 0,10 5-29 16,-6 14-11-16,5 34-1 16,-8 19 0-16,17 11 2 15,0-7-2-15,0-4 0 16,0-16-2-16,9-14-2 16,30-17 0-16,-12-11-1 15,13-9-2-15,9 0 7 16,-13-26 0-16,-5-11 1 15,-14-2 10-15,1-4-8 16,-4-2 1-16,-14-3 12 16,0-3-11-16,0 0 22 15,-32 6-16-15,-8 14 0 16,14 11 0-16,-14 20-9 0,4 0-2 16,-4 15 0-16,0 23-4 15,23 11 1-15,8 5 3 16,9 5 0-16,9-2-4 15,48-6 0-15,10-6 3 16,8-17-2-16,14-17-14 16,-13-11 16-16,-10 0-5 15,-8-25 6-15,-9-15 6 16,0-14-1-16,-14-5-4 16,-12 2 6-16,-14 1-5 15,-1 13 12-15,-8 10-6 16,0 13-2-16,0 11 12 15,0 9-15-15,0 0 0 16,9 0-3-16,22 0-17 0,14 22 15 16,22 12 2-16,-19 2 0 15,1 10-3-15,-9 4 4 16,-4 5-1-16,-5-4 0 16,-13-1-5-16,-9-18 1 15,8-6 4-15,6-7 0 16,3-8-4-16,-4-8 4 15,5-3 0-15,13 0 0 16,-13 0 3-16,4-8 2 16,-5-17-5-16,-8-12 3 15,4-8 1-15,-4-14 0 16,-9-7 0-16,0-7-2 0,-9 2 3 16,0 11 1-16,0 18-2 15,0 20-1-15,0 10 25 16,-9 12-27-16,9 0 8 15,0 0-9-15,0 0-16 16,0 31 13-16,0 12-2 16,9 8 5-16,31 5-2 15,0-2-1-15,4 0-5 16,14-3 3-16,-9-12-18 16,-9-8 20-16,-13-8-9 15,-18-6 9-15,-9-6-3 16,0-5 2-16,0 1 4 15,-9 0 0-15,-31 2 4 0,13-4-4 16,9-1 0 0,9-4 0-16,9 0-1 0,0 0-3 15,9 0 0-15,36-18 2 16,4-21 2-16,8-18 1 16,1-17-1-16,0-16 0 15,-9-9 6-15,-14-3-5 16,-35 6 14-16,0 8 11 15,0 14-7-15,-26 17 11 16,-1 24-18-16,14 16 3 16,-5 13 10-16,18 4-25 15,0 46-3-15,0 33-5 0,0 33 8 16,0 6 0-16,31-8 0 16,13-8-15-16,5-20-25 15,-9-20-54-15,5-19-24 16,-14-18-57-16,-13-19-88 15,4-6-24-15,-22 0-64 16</inkml:trace>
  <inkml:trace contextRef="#ctx0" brushRef="#br0" timeOffset="1312">3163 1389 225 0,'0'0'106'16,"0"0"61"-16,0 0-31 16,0 0-6-16,0 0-14 15,0 0-40-15,-133-132-59 16,200 114-15-16,26-1 3 0,13 4-10 15,10 10-16 1,-23 5-119-16,14 0-174 0</inkml:trace>
  <inkml:trace contextRef="#ctx0" brushRef="#br0" timeOffset="2510">4558 940 712 0,'0'0'169'0,"0"0"0"0,-18-185-11 16,-17 134-37-16,-14 12-35 15,0 11-24-15,9 16-9 16,5 12-24-16,-5 0-19 0,0 32-6 16,13 30 5-16,-13 21-7 15,13 9-2-15,19 10 5 16,8 0-6-16,8-3 1 15,50-17 0-15,18-15-3 16,8-24 3-16,5-20-1 16,-14-14 1-16,1-9 0 15,-9-6 2-15,-10-28-2 16,1-3 3-16,-9-2 7 16,-18 2-7-16,-13 12 5 15,-9 10-5-15,0 10-2 16,-9 5 0-16,0 0-1 15,22 0-10-15,-13 5 4 0,9 21-1 16,-1 3 4-16,6-5 0 16,-15-6-14-16,-8-7 14 15,0-8-10-15,0-3 13 16,0 0 7-16,0 0-7 16,0-9 15-16,0-16-13 15,-31-6-1-15,5-4 10 16,-5 4-10-16,4 3 3 15,-13 11 3-15,13 9-3 16,5 4-6-16,13 4 2 16,9 6-15-16,0 34 11 15,0 8 1-15,0 6 3 0,0-9-2 16,31-8-2-16,-4-11 2 16,-5-9-4-16,5-12-3 15,13-5 5-15,-22 0 7 16,-10 0-3-16,1-17 13 15,0-11-13-15,5-10 17 16,-14-1 5-16,0-3-7 16,0 7 12-16,0 10-11 15,0 14 0-15,0 9 4 16,0 2-18-16,0 0-4 16,0 22-12-16,0 15 13 15,0 11-5-15,0-3 6 16,35-5-3-16,14-12 3 0,9-14-13 15,-1-11 13 1,1-3-4-16,9-5 4 0,-18-30 8 16,-5-4-7-16,-13-6 5 15,-4 2 2-15,-14 4-7 16,-4 4 9-16,-9 10-5 16,0 11-5-16,0 8 8 15,0 6-8-15,9 0-5 16,0 12-5-16,0 16-2 15,9 12 9-15,13-4 3 16,-22 4-8-16,-1 0 8 16,-8-4-16-16,0 1 3 15,0-5 4-15,0-4-17 16,-8-9-2-16,-19-7 7 0,5-7 6 16,4-5 10-16,9 0 10 15,9 0-6-15,-9 0 1 16,9 0-4-16,0-5 2 15,0-9 2-15,0-3 0 16,18-3-10-16,22-11 8 16,35-12 2-16,10-10-4 15,13-10 9-15,-14-7-5 16,-17 4 3-16,-19 1-2 16,-16 0 30-16,-24 9-6 15,-8 1 3-15,0 10 9 16,0 17-21-16,-31 11 13 15,22 11-21-15,-8 6-8 16,-6 20 0-16,6 34-15 0,-1 23 15 16,9 10 0-16,9-4 4 15,0-6-5-15,18-13 1 16,22-14-17-16,-5-12 4 16,5-10-19-16,18-14-13 15,9-14-15-15,17 0-79 16,-4-23-130-16,-13-14-402 15</inkml:trace>
  <inkml:trace contextRef="#ctx0" brushRef="#br0" timeOffset="5587">6868 1217 801 0,'0'0'117'0,"0"0"-25"15,0 0 35-15,0 0-19 16,0 0-32-16,0 0-34 0,0 0-26 16,-84-20-5-16,102 20-11 15,48 0 0-15,32 0 2 16,4 0 4-16,14 0-5 15,-1 0-1-15,-30 0 1 16,-5 0 2-16,-45-3 3 16,-4 1-6-16,-22 2 4 15,-9-4-2-15,0 4 12 16,0-8-10-16,-31 0 9 16,-13-7-10-16,-14 1 2 15,0 0-5-15,-8 1 3 16,8 1 1-16,9-3-2 15,9 4-1-15,13 6 3 0,27 1 0 16,0 2-1-16,0 2-4 16,0 0 1-16,0 0-11 15,27 0 10-15,31 6-4 16,22 5 5-16,-5 3 0 16,10-2 4-16,-19-2-4 15,-8 7 0-15,-9 1 2 16,-9-1 1-16,-22 3-3 15,-9 0 0-15,-9 5 0 16,0 6 0-16,-49 8 0 16,-27 7 0-16,1-4-17 15,8-5-53-15,9-9-78 16,49-8-131-16,9-11-165 16</inkml:trace>
  <inkml:trace contextRef="#ctx0" brushRef="#br0" timeOffset="6021">8410 872 224 0,'0'0'709'0,"0"0"-553"16,0 0 13-16,0 0-41 15,0 0-45-15,0 0-29 16,-124-70-30-16,106 71-15 0,9 36-2 15,-4 12-4 1,4 18-3-16,9 16 1 0,0 2 6 16,0 5-10-16,22-3 4 15,23-7-1-15,3-15 2 16,10-16-1 0,0-16-1-16,9-19 0 0,-10-14 3 15,10 0 2-15,0-25 4 16,-1-29 6-16,14-20 39 15,-13-16-22-15,-23-12-1 16,-30-3 6-16,-14-2-9 16,-23 12 6-16,-52 17-24 0,-23 19-5 15,5 22-5 1,4 17-1-16,22 20 0 0,10 0-5 16,21 17-14-16,18 28-7 15,-4 12-71-15,22 11-27 16,0 5-53-16,0-2-165 15,0-3-480-15</inkml:trace>
  <inkml:trace contextRef="#ctx0" brushRef="#br0" timeOffset="6869">9463 287 318 0,'0'0'338'0,"0"0"-160"16,0 0 8-16,0 0-34 0,0 0-15 16,-142-148-30-16,124 144-38 15,18 4-16-15,0 0-27 16,-13 18-23-16,-5 46 10 15,-9 38-5-15,-4 39 14 16,14 19 1-16,8 6-17 16,-5-2 16-16,14-8-12 15,0-11-8-15,31-15 0 16,36-28-2-16,9-23-1 16,12-23-32-16,-12-19-65 15,-9-19-70-15,-10-13-215 16</inkml:trace>
  <inkml:trace contextRef="#ctx0" brushRef="#br0" timeOffset="8498">9743 1142 93 0,'0'0'550'16,"0"0"-397"-16,0 0-25 15,0 0 1-15,0 0-30 16,0 0-25-16,0-73-30 16,0 68-25-16,0 5 8 0,18 0-25 15,0 0 0 1,13 0-4-16,-5 17-6 0,5 20 4 16,-22 8 1-16,9 6 0 15,-18 0 3-15,0-3 4 16,0-5-3-16,0-10 3 15,-9-10 1-15,9-9-3 16,0-11 0-16,0-3-2 16,0 0 13-16,9-26-1 15,31-21 10-15,9-25 43 16,18 0-15-16,-10 3-18 16,-21 10-8-16,4 22-7 15,-22 12 5-15,-10 13-10 16,-8 9-10-16,9 3-2 15,14 0-4-15,-6 23-9 0,1 16 12 16,13 8 1-16,-22 3 1 16,0 1-1-16,0-6 0 15,0-6-4-15,4-7-7 16,5-7-16-16,0-8-25 16,-9-11-57-16,13-6-26 15,4 0-90-15,5-40-163 16</inkml:trace>
  <inkml:trace contextRef="#ctx0" brushRef="#br0" timeOffset="8806">10680 727 569 0,'0'0'236'0,"0"0"-77"15,0 0-14-15,0 0-30 16,0 0-67-16,0 0-8 15,107-121-17-15,-80 121-16 16,4 5 15-16,-13 18-7 16,-1-3-8-16,-8 2 12 15,-9 1-11-15,0 5 14 16,0 3 8-16,0 0-23 16,0 0 9-16,0-2-15 15,0-6 1-15,0-10-1 16,31 0-1-16,18-12-4 0,9-1-15 15,26-10-33 1,14-34-51-16,-5-12-150 0,-17-6-164 16</inkml:trace>
  <inkml:trace contextRef="#ctx0" brushRef="#br0" timeOffset="9037">11285 39 544 0,'0'0'257'15,"0"0"-68"-15,0 0 7 16,0 0-45-16,0 0-66 16,0 0-21-16,-98-39-54 15,173 96 8-15,32 25 27 16,9 19-9-16,-10 18 7 0,-21 9-12 16,-28 7-15-1,-26-4 1-15,-31-4-15 0,0-5 0 16,-57-4-2-1,-59 1-14-15,-39-2-61 0,-27-13-107 16,22-16-310-16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9:54.86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6877 975 786 0,'0'0'145'15,"0"0"-23"-15,0 0-28 16,0 0-22-16,0 0-30 0,0 0 1 16,182-2 23-16,-115 2-34 15,-1 0-8-15,1 0 7 16,-9 0-27-16,0 0 13 16,-10 0-12-16,-12 0-3 15,-5 0 21-15,-22 0-6 16,-9-6 10-16,0-5 6 15,0-9-14-15,0-3 6 16,-40-3-23-16,-18 4 8 16,-8-1-9-16,17 6 1 15,13 6-2-15,14 6 2 16,22 1 7-16,0 4-9 16,0 0 0-16,0 0-7 15,40 6-2-15,9 8 10 0,9 1-1 16,-1 1 0-16,1-1 13 15,0 5-15-15,0-1 2 16,-5 4 0-16,-13 5 2 16,9 1 2-16,-31 1-4 15,4 5 0-15,-22-4 8 16,0 1-12-16,-71 1 4 16,-40 1-36-16,-36 0-113 15,-4-9-229-15</inkml:trace>
  <inkml:trace contextRef="#ctx0" brushRef="#br0" timeOffset="-3450">199 157 610 0,'0'0'218'0,"0"0"-75"15,0 0 2-15,0 0-20 16,0 0-23-16,165-145-28 0,-165 145-20 16,0 0-7-1,0 0-31-15,0 0 4 0,0 0-18 16,0 43 10-16,0 23-10 15,-40 21 2-15,13 15-2 16,-4 12 2-16,13 1 1 16,9-4-5-16,9-12 0 15,27-17 10-15,40-12-17 16,30-18 7-16,10-18-1 16,-14-15-6-16,14-13-2 15,-23-6 9-15,5 0-3 16,-31-11 10-16,-14-17-3 15,-4 2-4-15,-22-2 0 16,4 1 5-16,-22 0 1 16,0 2-6-16,0-1 0 0,-31 3 7 15,-18 6-11-15,-8 1 4 16,3 4 0-16,6 6-8 16,8 1 12-16,13 5-4 15,27 0 0-15,0-2-1 16,0 2-6-16,0 0 3 15,27 0-2-15,30 0-2 16,1 16 10-16,9 7-2 16,8 1 0-16,-17 8 5 15,0 5-9-15,-9 3 4 16,-23 2 0-16,-4 3-7 16,-13 1 11-16,-9 2-4 0,0-3 0 15,-9 4 3-15,-39-2-12 16,-10 2-25-16,9-10-55 15,5-10-27-15,12-13-116 16,24-13-81-16,8-3-174 16</inkml:trace>
  <inkml:trace contextRef="#ctx0" brushRef="#br0" timeOffset="-1568">1923 849 376 0,'0'0'303'0,"0"0"-100"16,0 0-34-16,9-148-15 0,-9 108-66 16,-9 6-3-1,-9 3-36-15,-13 6-6 0,5 7 1 16,-1 10-38-16,14 8 4 16,4 0-10-16,-9 0-4 15,9 31-1-15,0 12 2 16,-4 10 3-16,13 10-2 15,0-2 7-15,31 5-5 16,9 0 0-16,-4-4 2 16,12 0-11-16,-8 0 9 15,-4-5-17-15,-5-3 15 16,-4-12-18-16,-18-5 17 0,-9-6 2 16,0-6-17-1,-18 1 17-15,-40-7-6 0,0-1-5 16,-8-10 12-16,8-8-17 15,31 0 10-15,14 0 3 16,13-20-34-16,0-14 7 16,31-13-61-16,27-7-24 15,17-1 33-15,1 8-2 16,-9 4 70-16,-19 9 15 16,-8 3 0-16,-4 8 6 15,-14 0 18-15,-4 9 47 16,-18 0 29-16,0 9-20 15,0 2-2-15,0 3-19 16,0 0-37-16,0 0 1 16,0 0-23-16,0 6 0 0,-9 19-11 15,0 15 17-15,0 2-6 16,9 6 0-16,0-4 7 16,0-8-13-16,27-11 6 15,13-11 0-15,4-11-1 16,14-3 10-16,0 0-9 15,0-23 2-15,-10-11 7 16,-8 0 0-16,-22 1-2 16,-9-4 7-16,-9 0 33 15,0 0-34-15,-18 0 14 16,-39 5-9-16,-1 6-15 16,-9 13 7-16,9 8-10 0,10 5 0 15,-1 0-2 1,22 31-2-16,-4 14 4 0,22 6 0 15,9 3-15-15,0-9 14 16,58-5-16-16,31-18-10 16,-5-16 20-16,14-6-14 15,-5-3 21-15,-4-27 2 16,-5-14 5-16,1-4-3 16,-19-8 0-16,-8-7-4 15,-18-1 33-15,-22-1-14 16,-9-9 9-16,-9-2 1 15,-9-1-15-15,-27 6 18 0,-12 18-24 16,8 21 1-16,4 18 12 16,-4 14-14-16,13 0-8 15,-4 48 1-15,5 32-6 16,3 16 2-16,6 11 4 16,8-5 0-16,9-9-7 15,0-7 0-15,26-13 0 16,32-11-4-16,-9-13-20 15,18-12 31-15,-10-15-14 16,10-16 14-16,-9-6-4 16,0 0 14-16,-1-32-8 15,1-10 2-15,-9 1 3 16,-13-9 5-16,-5 8-9 0,-14 2 1 16,-17 7 17-1,0 7-13-15,0 12-3 0,0 9-5 16,9 5-2-16,-9 0-1 15,9 2-18-15,4 29 21 16,-4 6-12-16,0-3 15 16,9-3-5-16,0-6 2 15,13-11-13-15,9-2 6 16,-5-9 5-16,5-3 2 16,-4 0 0-16,4-5 9 15,-22-19-7-15,4-1 4 16,-4-6 1-16,-18 0 6 15,9 3-8-15,-9 5 3 0,0 6 6 16,0 8-10-16,0 7-2 16,0 2-2-16,0 0-24 15,0 14 22-15,8 17-4 16,24 0 5-16,3-3-8 16,5-8-2-16,0-9 5 15,18-8 5-15,-5-3 2 16,5-3-3-16,0-28 2 15,-1-3 0-15,-8-5 15 16,-18-7-9-16,-13-5 4 16,-9-7 13-16,-9-8-16 15,0-8 29-15,-40 0-19 16,-4 12-9-16,4 14 19 16,22 25-25-16,-4 15 11 0,13 8-13 15,9 20-16 1,0 33 14-16,0 27-8 0,-9 8 10 15,9-4-5-15,0-4 4 16,0-6-3-16,0-12-15 16,0-9-32-16,18-10 21 15,4-17-29-15,-4-15 13 16,8-11 14-16,-3 0-8 16,-6-15 26-16,-8-20 3 15,0-8 8-15,-9-3-5 16,0 1 8-16,-44 3-6 15,-5-1 0-15,0 11 1 0,9 11 5 16,31 6 0 0,0 6-5-16,9 9 2 0,0 0-9 15,40 0-1-15,18 12 6 16,26 0 14-16,-8-8-5 16,13-4 2-16,-14 0 2 15,-26 0 5-15,0 0-4 16,-22-4 12-16,-19-5 29 15,10 3-25-15,-18 6 20 16,0 0-12-16,0 0-28 16,0 0 1-16,0 9-4 15,0 22 0-15,14 11 4 16,-14 6 2-16,17 3-4 0,-8-2-2 16,0-4 5-1,13-6-5-15,-13-10 0 0,0-7-9 16,0-8-3-16,-9-5-58 15,0-9-6-15,0 0-13 16,0 0-88-16,0-34-66 16,0-15-91-16</inkml:trace>
  <inkml:trace contextRef="#ctx0" brushRef="#br0" timeOffset="-1254">4749 594 264 0,'0'0'222'0,"0"0"-38"16,-116-188-1-16,90 155-46 15,-5 4-13-15,13 12-29 16,18 6-33-16,-9 8 3 16,9 3-49-16,0 0-16 0,0 43-3 15,0 20-5-15,0 9 8 16,27-6 0-16,4-15 3 16,4-20-9-16,5-9 6 15,-9-11 0-15,-13-7 13 16,0-4-13-16,-9 0 54 15,-9-12 25-15,0-19-35 16,0-6 0-16,0-2-44 16,-36-4 3-16,-13 11-6 15,18 7-2-15,13 14-7 16,10 11-59-16,8 3-76 16,0 37-103-16,17 13-25 0,14 10-228 15</inkml:trace>
  <inkml:trace contextRef="#ctx0" brushRef="#br0" timeOffset="-495">5113 984 499 0,'0'0'314'0,"0"0"-96"0,0 0-34 15,0 0-38-15,0 0-68 0,0 0-4 16,-49-142-25-1,14 134-31-15,-5 8 12 16,13 0-28-16,-4 12 0 0,13 29-4 16,-4 14 5-1,13 7-3-15,9 0 0 0,0-3 2 16,9-10-8-16,22-10 6 16,9-11 0-16,-4-7-8 15,4-16 2-15,9-5 6 16,-14 0 1-16,-4-20 1 15,-4-17 15-15,-9-8-16 16,4-9 6-16,-22-8 21 16,0-3-28-16,0 0 21 15,-9 8-14-15,-13 9-5 16,4 20 22-16,9 10-17 0,0 13-2 16,0 5-5-1,-4 5-9-15,4 38 2 0,-9 13 5 16,9 14 2-16,9-1-4 15,0-6 4-15,0-9-6 16,27-14 6-16,13-13-19 16,-13-12 19-16,13-10 0 15,-14-5 0-15,14 0 7 16,0-25-7-16,5-15 7 16,4-5 6-16,-1 0-9 15,-21 8 16-15,-5 6-4 16,-13 11-12-16,0 11 22 15,-9 4-24-15,0 5-1 16,0 0-1-16,18 10-21 16,4 19 18-16,5 8 3 0,-9-3 0 15,4-4-5-15,-4-9 5 16,-10-4 0-16,15-9 0 16,-14-4 9-16,8-4-9 15,1 0 0-15,22-12 5 16,18-22 8-16,0-2-12 15,-10 1-1-15,-3 7 0 16,-14 11 10-16,-13 9-10 16,-9 8 0-16,-1 0-7 15,15 0 0-15,3 2-6 16,-3 18 9-16,3 5 1 16,14 1-39-16,-13-1-30 0,4 1-65 15,-13-9-133 1,-9-8-367-16</inkml:trace>
  <inkml:trace contextRef="#ctx0" brushRef="#br0" timeOffset="77049">16251 557 715 0,'0'0'211'0,"0"0"7"16,0 0-63-16,0 0-43 15,0 0-30-15,0 0-66 16,-191-63 15-16,191 111-31 16,40 23 2-16,-4 14 35 0,4 6-37 15,9-4 14-15,-5-2-14 16,-4-6 14-16,0-11-13 16,-13-11-1-16,-5-20-11 15,-13-18-10-15,-9-15-61 16,0-4 4-16,0-9 32 15,0-31-56-15,-31-22 12 16,4-17 49-16,-13-19 41 16,0-17-3-16,-13-15 6 15,-27-11-3-15,13 5 14 16,0 12-8-16,1 24 49 16,17 27-22-16,31 16 16 0,9 20 9 15,9 15-25-15,0 16-24 16,36 6-9-16,35 0-7 15,22 16 2-15,5 30 5 16,-14 18 0-16,-17 28-13 16,-36 21 8-16,-22 17 5 15,-9 12-3-15,-9-8 5 16,-49-13-12-16,18-22 0 16,14-28-41-16,26-20 31 15,0-18-36-15,17-13 16 16,32-9 22-16,18-5 3 15,9-6 14-15,8 0 1 0,5 0 0 16,4-20 7 0,5-8-1-16,17-6 3 0,1-5 17 15,-23-4-13-15,5-1 43 16,-23 6-15-16,-35 4 9 16,-13 6 4-16,-27 0-16 15,0 2 7-15,0 3-2 16,-49 3-43-16,-9 6 26 15,1 6-26-15,-10 8 1 16,9 0-10-16,-8 15 7 16,8 20 2-16,13 16 0 15,-3 12 4-15,30 2-8 16,4 0 4-16,14-8-15 16,14-18 7-16,30-13-39 15,23-15 24-15,0-11 18 0,12 0-4 16,-12-11 9-16,0-23 0 15,-9-5 1-15,-10-7 5 16,-12 0 1-16,-14 5-5 16,-13 4 18-16,-9 11-14 15,0 7 30-15,0 7-18 16,-9 9-17-16,-4 3 6 16,4 0-7-16,0 15-8 15,0 26 5-15,0 9 3 16,9 8-3-16,0-7 3 15,27-9 0-15,22-7-11 16,0-15-2-16,0-10 3 0,-5-10 10 16,5 0 0-1,9 0-2-15,-10-25 2 0,10-15 0 16,0-2 5-16,-22 0 2 16,-5 1-7-16,-14 11 7 15,-8 10 1-15,-9 12 6 16,0 4-11-16,0 4 3 15,0 0-12-15,0 9-11 16,0 26 16-16,0 4-7 16,0 1 16-16,0-7-16 15,23-2 8-15,-6-8-29 16,1-9 24-16,4-8-28 16,5-6 29-16,13 0-2 0,-13-8 12 15,13-21 2-15,-5-4-8 16,5-8 0-16,0 8 8 15,-13 4 0-15,-10 16-7 16,-3 10 7-16,-5 3-5 16,8 0-6-16,1 25-12 15,4 12 15-15,5 5-11 16,13 0 13-16,-13-7-2 16,13-7 0-16,-5-11-17 15,-4-11 14-15,5-6 0 16,4 0 3-16,0-15 3 15,-5-16 1-15,-3-9-4 16,-15-5 8-16,-17-3 2 16,0 0 5-16,0 0 4 0,-26 11-4 15,-23 6 8 1,0 11-18-16,0 14 2 0,13 6-7 16,-3 0-8-16,12 32 1 15,-4 13 0-15,13 10 7 16,18 3-8-16,0-7 2 15,0-11-24-15,18-18-3 16,13-10 1-16,-4-12 29 16,4 0 2-16,-14-9 1 15,10-25 16-15,-5-17-11 16,-4-12 14-16,-9-13 34 16,9-15-31-16,-5-10 21 15,-4-12-14-15,-9-3-19 16,0 8 44-16,0 23-46 15,-22 35 17-15,4 20 0 0,9 25-22 16,0 5 3-16,0 23-6 16,-4 48-10-16,4 28-1 15,0 26 12-15,9-8-1 16,0-5 0-16,18-22 10 16,31-14-18-16,0-14 8 15,0-13-20-15,-1-18 17 16,-3-13-22-16,4-13 18 15,0-5 1-15,-9 0 12 16,13-26 3-16,-13-13-9 0,18-4 1 16,-10-2 3-1,-12 3-2-15,-5 8-2 0,-4 11 0 16,-27 13 12-16,13 10-19 16,-13 0 7-16,0 0-25 15,9 7 23-15,-9 19-20 16,9 2 18-16,-9-2 3 15,0-10-20-15,0-7 13 16,0-6 8-16,0-3 0 16,0 0 7-16,0 0 0 15,0 0 1-15,0-12-6 16,0-10 13-16,0-1-15 0,0 3 0 16,0 3 0-16,-18 6-9 15,-4 6 9-15,4 5-4 16,0 0 4-16,-4 8-20 15,-13 31 14-15,4 12 6 16,4 5 0-16,18 1-11 16,9-6 10-16,0-14-19 15,9-9-6-15,26-16-2 16,14-12 22-16,9 0 6 16,0-12 0-16,8-27 12 15,-8-9-5-15,-9-9-7 16,-22-2 26-16,4-7-22 15,-31 3 29-15,0-1-16 16,-49 16-12-16,-18 11 17 16,-8 15-14-16,-5 16-8 0,35 6 0 15,-12 4-9-15,17 37 2 16,13 22 7-16,5 11 0 16,13 4-9-16,9-2 12 15,18-10-3-15,53-12 0 16,4-14 9-16,10-18-9 15,21-19 0-15,-12-3 0 16,-6-5 1-16,-3-30 8 16,-10-7-9-16,-17-4 2 15,-9-5 10-15,-9 4-2 16,-31 4-10-16,0 10 4 16,-9 15 8-16,0 9-4 0,0 9-8 15,0 0 0-15,0 12-24 16,0 24 19-1,0 10 5-15,0 2 0 0,0-3-5 16,0-11 5-16,0-8 0 16,18-12-2-16,-5-11 2 15,14-3-1-15,4 0 1 16,4-12 0-16,14-19 10 16,-9-3-5-16,-13-3-5 15,-1 4 0-15,-3 7 11 16,-23 12-7-16,8 5-4 15,-8 9-5-15,0 0-1 16,0 4-14-16,9 24 15 0,-9 9-1 16,9-6 10-16,0-3-9 15,-9-11 5-15,13-3-17 16,-4-8 13-16,-9-6-24 16,9 0 28-16,0 0-2 15,9-6 13-15,13-22-1 16,-4-6-10-16,13-5 0 15,-14 1-2-15,14 5 5 16,-22 13-3-16,4 8 0 16,-13 12-3-16,9 0-2 15,-9 0-4-15,22 14 5 16,-13 12-8-16,8-1 12 0,5-4 0 16,-4-7 0-1,13-9 7-15,18-5-4 16,8-2-3-16,1-33 2 0,-9-4 8 15,-9-7-4-15,-9-7-2 16,-23-10 20-16,-17-7-15 16,0-9 30-16,0-6-26 15,-31 5-6-15,-13 9 14 16,4 23-13-16,9 20-7 16,13 17-1-16,-9 11 0 15,19 11-2-15,-24 42-14 16,6 33 16-16,12 16-14 15,6 3 18-15,8-4-4 16,0-13 0-16,48-17-21 16,10-15 9-16,0-19-17 0,0-15 13 15,-9-16 7-15,8-6 9 16,-12 0 0-16,4-17 4 16,-9-11 8-16,-14-1-8 15,-4 2-4-15,-13 2 1 16,-9 7-1-16,0 6 4 15,0 10-4-15,0 2 0 16,0 0-12-16,9 0 11 16,9 0-13-16,0 8 14 15,22 4-9-15,-9-7 14 16,13-5-5-16,5 0 0 16,9 0 11-16,-9-20-3 0,9-6-7 15,-23-2 1-15,-13-5 41 16,-13-4-26-1,-9 3 20-15,0 1 2 0,-9 7-29 16,-22 6 23-16,5 13-33 16,-6 7 5-16,6 10-15 15,-23 49-8-15,9 31 18 16,-4 29-3-16,12 23 12 16,15 25-13-16,17 14 4 15,0 17 0-15,0 1-2 16,17-7 4-16,15-11-2 15,-24-13 0-15,-8-22 10 16,0-24-13-16,0-34 3 0,0-37 0 16,-31-34-3-1,-35-17 11-15,-19-14-1 0,-30-46 2 16,-10-16-4-16,1-12 2 16,8-5-7-16,1 2-13 15,48 0 11-15,41 4-44 16,26-4-6-16,17-5-5 15,59 0-43-15,48-4-11 16,32 4-86-16,26 9-222 16</inkml:trace>
  <inkml:trace contextRef="#ctx0" brushRef="#br0" timeOffset="77196">22285 1221 137 0,'0'0'743'0,"0"0"-577"0,0 0-32 16,0 0-110-16,0 0-24 16,0 0-39-16,-76 100-456 15</inkml:trace>
  <inkml:trace contextRef="#ctx0" brushRef="#br0" timeOffset="69323">9183 766 453 0,'0'0'433'0,"0"0"-261"15,0 0 9 1,0 0-36-16,0 0-58 0,0 0-11 15,0 0-40-15,0 0-7 16,-36-80 2-16,36 80-30 16,0 22 10-16,0 28-11 15,0 23 0-15,0 15 14 16,9 5-10-16,9 6-4 16,-9-3 0-16,0-11 7 15,4-14-7-15,-13-17 0 16,9-17 1-16,-9-18-3 15,0-10 4-15,9-6-2 16,-9-3 10-16,0 0-6 16,0-7 16-16,0-29-8 0,0-11-9 15,0-10 22-15,0-22-25 16,0-12 3-16,0-8-3 16,-9 3 10-16,-13 8-11 15,4 3 1-15,9 6 0 16,0-9-7-16,9 0 4 15,0-2-8-15,18 5 4 16,22 20-24-16,-5 22 23 16,14 19-14-16,0 24-16 15,0 0 30-15,9 38-17 16,-14 13 23-16,5 9 0 16,-18 2-9-16,-22 0 5 15,0 3 5-15,-9-2-12 16,0-1 9-16,-40 0-13 0,-27 0-10 15,1-5-4-15,-1-3-39 16,9-11-6-16,41-10-60 16,17 1-72-16,0-5-30 15,8-2-182-15</inkml:trace>
  <inkml:trace contextRef="#ctx0" brushRef="#br0" timeOffset="69595">9778 1106 649 0,'0'0'233'0,"0"0"-58"0,0 0-20 16,0 0-63-16,0 0-38 16,0 0-48-16,0 5 3 15,0 37-7-15,0 15-1 16,0 0 0-16,0-6-1 15,9 0 8-15,-9-9-8 16,18-5 0-16,-5-7-9 16,-4-12-21-16,0-6-96 15,9-12-87-15,-1 0-54 16,15-5-222-16</inkml:trace>
  <inkml:trace contextRef="#ctx0" brushRef="#br0" timeOffset="69908">9960 850 331 0,'0'0'160'16,"0"0"-21"-16,0 0 10 15,0 0-30-15,0 0-45 16,0 0-1-16,-200-115-37 16,187 115-27-16,13 11-9 15,-9 21 1-15,9 4-1 16,0-1 0-16,9-8 2 15,40-7-2-15,0-9 0 16,0-11 0-16,-1 0 6 16,-12 0-3-16,-5-20 7 0,-13-5 3 15,-18-6 5 1,0 0 5-16,0 5-23 0,0 6 4 16,-31 9-8-16,4 8-5 15,0 3-2-15,5 11-24 16,5 29-69-16,8 15-24 15,9 4-93-15,0-1-205 16</inkml:trace>
  <inkml:trace contextRef="#ctx0" brushRef="#br0" timeOffset="70620">10391 1097 618 0,'0'0'244'0,"0"0"-42"0,0 0-57 15,0 0-41-15,0 0-21 16,0 0-50-16,-66-141-3 16,43 141-30-16,-3 23 2 15,-1 33-5-15,-4 17 2 16,13 8 1-16,18 0-2 16,0-7 2-16,9-13-4 15,40-12-12-15,18-16-16 16,-1-10 24-16,1-17-8 15,-1-6 14-15,10-2-1 16,-9-44 6-16,-1-13 1 0,-8-18 23 16,-9-11 7-1,-18-11 16-15,-22-6-21 16,-9-2-1-16,0 2 5 0,-9 12-23 16,-22 22 9-16,4 28 11 15,5 24-19-15,4 16 18 16,9 3-29-16,1 11-7 15,-15 46 7-15,-12 27-6 16,4 21 6-16,13 12 0 16,9 3 5-16,9-6-8 15,0-12 3-15,0-16 0 16,18-22-8-16,4-18 1 16,-4-18 1-16,-9-13-2 0,0-13-5 15,-1-2 13 1,1 0 1-16,14-20 1 0,-6-23 7 15,14-16-7-15,5-3-2 16,4-6 0-16,9 5 7 16,-5 9-8-16,-13 18 1 15,-4 16-4-15,-5 15-3 16,-13 5-5-16,0 0-3 16,9 23 11-16,-9 14-10 15,-9 4 13-15,0 8-3 16,-18 2-7-16,-22 0 8 15,13-9-21-15,9-6-10 16,18-7 25-16,0-9-17 16,0-5 14-16,36-5 1 0,4-6 2 15,18-4 3-15,-9 0-1 16,17 0 2-16,19-7-15 16,30-11-79-16,27-6-115 15,23 7-223-15</inkml:trace>
  <inkml:trace contextRef="#ctx0" brushRef="#br0" timeOffset="71370">12279 1284 692 0,'0'0'323'0,"0"0"-138"15,0 0-21-15,0 0-60 0,0 0-41 16,0 0-52-16,-57-90-8 15,57 117-3-15,0 28 0 16,0 15 1-16,0 4 2 16,0 5 5-16,0-3 14 15,9-4-20-15,-9-10 3 16,17-6-4-16,-8-16 8 16,-9-12-8-16,9-13-1 15,-9-10 0-15,13-5 9 16,-13 0-9-16,0-3 15 15,0-28 51-15,0-12-50 16,0-16 8-16,0-14-16 0,0-18-4 16,0-16 7-1,0-1-11-15,0 0 0 0,0 21 0 16,0 19 10-16,0 28-13 16,0 20 3-16,0 15-4 15,0 5 0-15,9 0-19 16,27 22-8-16,13 21 27 15,17 13-14-15,-17 9 7 16,-22 9-15-16,-27-4-12 16,0 1 25-16,-18-9-21 15,-40-11-9-15,-8-14 0 16,17-11-14-16,22-12 31 0,9-9-6 16,18-5-11-1,0 0 41-15,9-2-1 16,36-33 3-16,35-10 9 15,-5-8-8-15,1-1 25 0,-1 0-5 16,-4 6-8-16,-17 5 14 16,3 6-13-16,-17 9 8 15,-9 6 2-15,-13 8-21 16,0 6 21-16,-18 2-9 16,0 6-5-16,0 0 13 15,0 0-22-15,0 0-1 16,9 14 0-16,0 20-6 15,4 11 3-15,-4 9 3 0,0 0 0 16,0 2 2 0,0-5-1-16,13-8-2 0,-4-9-6 15,-9-15-67-15,8-5-16 16,-8-14-61-16,5 0-33 16,3-10 35-16,-8-27-53 15,0-12-120-15</inkml:trace>
  <inkml:trace contextRef="#ctx0" brushRef="#br0" timeOffset="71677">13004 1040 172 0,'0'0'149'15,"0"0"2"-15,0 0 8 16,-183-158-14-16,148 126-38 16,4 13-13-16,4 5-36 15,-4 11-6-15,13 3-32 0,0 0-18 16,10 20-4-16,8 17-1 15,0-1 3-15,8 2-5 16,41-10 5-16,-4-11 0 16,4-12 4-16,0-5-3 15,-10 0 20-15,-3-14 12 16,-18-20 45-16,-18-6 6 16,0-5-41-16,0 2-23 15,-27 7-19-15,-13 11-1 16,14 13-3-16,8 12-6 15,4 14-68-15,14 45-52 16,0 18-43-16,0 17-178 0</inkml:trace>
  <inkml:trace contextRef="#ctx0" brushRef="#br0" timeOffset="72039">13448 1235 794 0,'0'0'196'0,"0"0"-1"16,0 0-57-16,0 0-40 15,-98-147-46-15,89 145-29 16,9 2-12-16,0 0-11 0,0 20-11 16,0 25 10-16,0 14 1 15,9 7 0-15,18 4 0 16,22-5 2-16,0-5-5 15,8-15 3-15,-17-19 0 16,-4-18-2-16,-5-8 7 16,-4 0-3-16,4-17 11 15,-5-20-7-15,5-13 33 16,-4-7-28-16,0 0-1 16,4 9-9-16,-13 11 5 15,4 11-12-15,-4 15-6 16,8 11-67-16,5 0-40 15,5 9-80-15,-5 28-62 16,-13 2-121-16</inkml:trace>
  <inkml:trace contextRef="#ctx0" brushRef="#br0" timeOffset="72829">14185 1318 552 0,'0'0'259'0,"0"0"-75"16,0 0-1-16,-22-147-63 15,4 119-35-15,-13 8-12 16,22 8-35-16,-8 9-8 16,8 3-30-16,9 0-7 15,-9 28 5-15,9 17-8 16,0 15 9-16,0 3 1 16,0-7-31-16,9-7 6 0,40-12-34 15,-14-12-3-15,5-14 29 16,-4-11 5-16,-5 0 28 15,-5-3 6-15,-3-26-3 16,-14-7 28-16,-9-9 18 16,0-6-3-16,0-3 14 15,-40 0-26-15,4 7-13 16,-13 7 6-16,0 14-21 16,9 9 11-16,5 17-17 15,4 0-4-15,13 20 1 16,9 33-8-16,9 13 11 15,0 7-2-15,0-7-14 16,27-13-2-16,21-14-11 0,1-16-7 16,-9-11 24-1,14-12 1-15,-14 0 11 0,9-12 12 16,-1-21-4-16,-21-7 36 16,4-6-12-16,-13 1-6 15,9-2 3-15,-14 4-15 16,-4 9 5-16,0 14-4 15,0 8-14-15,-9 12 3 16,0 0-4-16,17 4-24 16,6 20 17-16,3 14 0 15,-8-1 4-15,4-3-1 16,-4-9-16-16,0-5 18 16,4-7-8-16,-4-7 10 0,-1-6 3 15,-8 0-2 1,14-10 11-16,-6-27 11 0,1-14 0 15,-5-15 13-15,-4-6-10 16,-9-11-8-16,0-2 23 16,0 0-26-16,-31 0 7 15,5 6 5-15,-14 9-25 16,13 12 18-16,-4 22-8 16,22 13-9-16,0 15 10 15,9 8-13-15,0 0-6 16,0 19-9-16,0 34-17 15,0 19 28-15,0 4-37 16,0 2-30-16,0-3-3 16,0 2-41-16,0-4-43 0,0-5-92 15,-9-12-120 1</inkml:trace>
  <inkml:trace contextRef="#ctx0" brushRef="#br0" timeOffset="73352">14643 867 589 0,'0'0'163'0,"0"0"-12"16,-76-169 33-16,54 118-39 15,13 6-50-15,-8 10-21 0,17 16 1 16,0 8-26-16,0 11-15 15,0 0-34-15,0 23 0 16,0 38-11-16,0 26 11 16,0 14 2-16,0 9 4 15,8 3-5-15,-8-9-1 16,9-6 3-16,0-17-4 16,13-13 1-16,-4-14 0 15,22-20-23-15,-4-12-51 16,21-19 8-16,10-3 8 15,-9-17-18-15,0-28-50 16,-18-6-48-16,-31-2 15 16,-9-1 59-16,-27 3 43 15,-44 0 14-15,-5 2 43 0,-8 4 6 16,8 8 79-16,-4 6 14 16,14 11-22-16,30 9 13 15,14 3-11-15,22 4 10 16,0 4-33-16,31 0-56 15,36 0 53-15,17 0-6 16,14-8-2-16,8-8-8 16,-3-5-36-16,-6 4 11 15,-30 1-12-15,-31 4-20 16,-14 4-52-16,-22-1-164 16,0 1-136-16</inkml:trace>
  <inkml:trace contextRef="#ctx0" brushRef="#br1" timeOffset="92196">9894 1694 470 0,'0'0'372'0,"0"0"-184"16,0 0-1-16,0 0-43 16,0 0-71-16,0 0 16 15,35-104-65-15,-35 104 1 16,0 0-7-16,-18 0-3 16,-30 34-8-16,-10 17-7 0,-18 19 2 15,1 10 14 1,-14 8-9-16,4 5-3 0,1-5 5 15,17-9 9 1,-4-14-15-16,36-17-3 0,17-16 0 16,5-16-6-16,4-14 10 15,9-2-4-15,0-2 18 16,0-35-11-16,0-19 9 16,-18-8-16-16,9-11 1 15,-13 7-5-15,4 9 4 16,9 11 0-16,-9 20-2 15,10 13 15-15,-6 9-17 16,14 6 4-16,-9 0-20 16,9 37 12-16,-9 20-5 0,9 14 13 15,0 0 0-15,18-3 13 16,49-15-17-16,40-10 4 16,26-18 0-16,22-17 3 15,-4-8 3-15,-35-5-6 16,-18-26 4-16,-32-3 13 15,-30-3-15-15,-23 10-2 16,-13-3-24-16,-22 11-3 16,-54 15-129-16,-8 4-112 15,-23 0-361-15</inkml:trace>
  <inkml:trace contextRef="#ctx0" brushRef="#br1" timeOffset="92961">0 3506 150 0,'0'0'503'0,"0"0"-343"16,0 0 4-16,0 0-20 0,0 0-68 15,0 0-19-15,84-96-56 16,23 76 18-16,35 0 14 16,4 0-30-16,14-2 15 15,-13 5-18-15,-23 8 3 16,-30 9-9-16,-37 0 6 16,-26 0-41-16,-13 0-43 15,-18 6-72-15,0 5 12 16,-26 3 5-16,-23-2-11 15,-9 2-22-15,0-5-38 16,9-7 80-16,9-2 130 16,5 0 21-16,4 0 71 0,4 0 58 15,-4 0-16-15,22 0 15 16,0 0-15-16,9 0-24 16,0 0-29-16,0 5-69 15,0 30 41-15,0 16 11 16,0 8-25-16,0 12 42 15,0 0-33-15,18 2-26 16,-18-3-12-16,13-1 0 16,-13-10-18-16,0-10 8 15,0-4-105-15,0-11-108 16,0-8-166-16</inkml:trace>
  <inkml:trace contextRef="#ctx0" brushRef="#br1" timeOffset="93276">1101 3798 559 0,'0'0'193'0,"0"0"-64"16,0 0-17-16,0 0-19 16,0 0-70-16,0 0-14 15,-17-17-9-15,17 40 0 16,0 2-12-16,26 0 12 15,1-7 0-15,4-7 8 16,-4-6-2-16,4-5 18 0,-5 0 8 16,-3 0 0-16,-15-22 38 15,1-1-46-15,-9-5-10 16,0 8-14-16,-40 3-5 16,-4 6-3-16,4 11-65 15,9 0-60-15,22 0-44 16,9 8-121-16,9-2-220 15</inkml:trace>
  <inkml:trace contextRef="#ctx0" brushRef="#br1" timeOffset="93532">1874 3353 689 0,'0'0'192'0,"0"0"-29"16,-26-144-24-16,-1 113-18 0,-4 14-31 15,13 14-63-15,-13 3 9 16,4 26-36-16,-4 39 2 16,-4 28-4-16,26 17 5 15,9 7-3-15,0-7 0 16,18-11 10-16,39-17-12 16,10-17 2-16,17-20 0 15,14-14-14-15,18-19 1 16,-1-12-43-16,-4 0-50 15,5 0-147-15,-18-26-151 16</inkml:trace>
  <inkml:trace contextRef="#ctx0" brushRef="#br1" timeOffset="94308">2683 3831 502 0,'0'0'180'0,"0"0"-50"0,0 0-33 16,0 0 1-16,0 0-65 16,0 0-16-16,9-2 8 15,-9 2-24-15,0 0 27 16,0 0-12-16,0 0-9 16,0 0 25-16,0 0-27 15,0 0 28-15,0 0 24 16,0 0-34-16,0 0 36 15,0-6-13-15,0-2-20 16,0 2 9-16,9 1-32 16,-9-4-2-16,0 6 3 15,0 1 11-15,0-1-13 0,0 0-2 16,0-3 0-16,0 3 0 16,0 0 2-16,0 0-2 15,0 1 0-15,0 2 10 16,0 0-10-16,0-3 0 15,0-1 1-15,0 2-8 16,0-3 8-16,-9-4-1 16,0 4 0-16,-4-1 10 15,4 0-11-15,9 3 1 16,-9 3 0-16,0-2-18 16,9 2 16-16,-9 0-8 0,9 0 9 15,-9 0-14 1,9 17 6-16,0 4 9 0,0 3-18 15,9-3 7-15,18-5 0 16,4-6 11-16,-13-4-5 16,-1-6 12-16,14 0-7 15,-22 0 0-15,0-14 2 16,0-9 6-16,-9-2-3 16,0-1-5-16,-18 4 0 15,-22 5 7-15,-4 6-13 16,-5 5 6-16,9 6-41 15,22 0-19-15,9 15-95 16,9 16-35-16,0 5-7 16,27-2-186-16</inkml:trace>
  <inkml:trace contextRef="#ctx0" brushRef="#br1" timeOffset="95532">3572 3722 667 0,'0'0'194'0,"0"0"-89"15,0 0 11-15,0 0 26 0,0 0-88 16,0 0 8-1,0-92-45-15,0 92-4 0,0 0-13 16,0 18 0-16,8 16 0 16,1 8 0-16,14 3 6 15,3-5-9-15,14-3 4 16,5-9-1-16,3-8 0 16,10-9 12-16,-9-11-12 15,0 0 0-15,-14 0 5 16,-3-8 7-16,-15-15-6 15,-8-2-4-15,0-1 31 16,-9 3-32-16,0 4 27 0,0 7-28 16,0 7 6-1,0 1-1-15,0 4-5 0,0 0-11 16,0 4 10-16,0 24-9 16,22 3 8-16,5-2 2 15,13-9-2-15,9-4-14 16,-5-10 16-16,14-6 0 15,-9 0 0-15,0-11 16 16,0-20-12-16,-23-3-4 16,-8-6 1-16,4 4 7 15,-22-4-3-15,0 0-5 16,-9 6 10-16,-31 7 4 16,14 9-12-16,4 12-2 0,4 6-6 15,0 0-7-15,18 24 6 16,0 11 7-16,0 11-4 15,0-4 3-15,0 1-6 16,27-12 7-16,4-6-8 16,4-11-2-16,14-8 1 15,-9-6 9-15,18 0-1 16,-14-8 14-16,-4-22-8 16,0 0-5-16,-22-3 2 15,0-1 8-15,-18-1-3 16,0 8-2-16,0 3 15 15,0 10-13-15,0 9 7 16,0 3-14-16,0 2 2 16,0 0-13-16,0 24-3 0,0 18 14 15,0 8-1 1,9 0 7-16,22-4-11 0,18-10 5 16,4-11-2-16,5-13-12 15,13-12 12-15,-4 0 2 16,-1-12 3-16,-21-25 12 15,12-10-11-15,-17-16-4 16,-22-7 4-16,4-13 12 16,-22-2-15-16,0 6 7 15,-22 8 6-15,-13 14-5 0,3 18 17 16,6 19-23 0,4 11 2-16,13 9-10 15,0 9-2-15,0 45 7 0,9 26-8 16,0 15 14-1,0 7-8-15,9-5 2 0,22-18 0 16,27-14-17-16,-5-23 12 16,18-19 5-16,-4-17-1 15,8-6 8-15,1-17-7 16,-10-27 0-16,-8-12 3 16,-18-8-1-16,-22-7 3 15,-9-9-5-15,-9-2 0 16,0 5 13-16,-45 16-11 15,-3 15-2-15,8 18 1 16,22 20 4-16,-4 8-5 0,22 5-7 16,-9 49 6-16,9 19-5 15,0 19 5-15,0 0 1 16,0-4 0-16,49-7-8 16,-1-14 8-16,28-14-9 15,-1-13-2-15,5-17-69 16,5-12-3-16,-27-11-50 15,-18 0-88-15,-32-20-93 16</inkml:trace>
  <inkml:trace contextRef="#ctx0" brushRef="#br1" timeOffset="95854">4673 3138 28 0,'0'0'647'0,"0"0"-513"16,0 0-18-16,0 0-14 15,0 0-59-15,0 0-38 16,-49-45-10-16,49 79-3 16,0 8 8-16,0-5 4 15,0-3 8-15,18-11-12 16,13-7 0-16,-13-8 4 15,4-8 19-15,-13 0 27 16,9-24 39-16,-18-7-20 16,0-3-52-16,0 5 13 0,-9 7-30 15,0 6-17-15,0 15-17 16,9 1-186-16,0 0-259 16</inkml:trace>
  <inkml:trace contextRef="#ctx0" brushRef="#br1" timeOffset="98211">7086 2731 872 0,'0'0'182'0,"0"0"-33"15,0 0-27-15,0 0-64 16,0 0 5-16,0 0-57 15,-67-60-2-15,67 120 4 16,9 24 2-16,13 24 12 16,-4 12-12-16,0 4-5 0,0-4 14 15,4-11-14-15,-4-18-5 16,-10-26 0-16,1-26 14 16,-9-16-16-16,0-15 2 15,0-5 0-15,0-3 32 16,0-11-10-16,0-26-8 15,0-11-14-15,0 0 13 16,0-3-15-16,31 8 2 16,-4 6 0-16,4 12-18 15,5 17 15-15,4 8-12 16,9 0 14-16,-1 33-21 16,10 16 17-16,-13 4 5 15,-14-2-9-15,-22 0-4 16,-9-4-3-16,0-12-9 0,-49 0 16 15,-9-13-35-15,-18-7 8 16,1-6 13-16,17-9-9 16,9 0 28-16,32 0 0 15,17-18 1-15,0 1 2 16,0 2 2-16,17-1-2 16,23 1 1-16,5 7 0 15,4-4-6-15,17 4 6 16,-8-3 0-16,9-3-1 15,-10-3 11-15,1-9-10 16,0-8 0-16,0-11 4 16,-9-6-1-16,-1 3 4 0,-30 0 8 15,-9 5 29-15,-9 6-26 16,0 9 26-16,-18 8-23 16,-4 9-20-16,4 5 15 15,-8 6-16-15,3 0 0 16,6 37-5-16,-10 20 11 15,14 12-8-15,13 4 2 16,0-5 0-16,31-9-10 16,27-11 11-16,8-20-1 15,10-11 0-15,13-14 11 16,13-3-11-16,-5-14 0 16,10-26 5-16,-23-8-6 15,-8-3 4-15,-9-4-3 0,-18 9 0 16,-9 9 16-16,-23 8-20 15,-8 15 4-15,0 11 0 16,-9 3-13-16,0 0 13 16,0 0-5-16,0 11 4 15,0 12-3-15,9 0 2 16,-9-9 2-16,0-6 0 16,0-4-5-16,0-4 5 15,0 0 0-15,0 0 8 16,0-4 5-16,0-16-7 15,0-2-6-15,-9 2 2 16,-18 8-13-16,-4 7 11 0,5 5 0 16,-5 0-7-1,13 32-3-15,-9 19 6 0,18 8 4 16,9 3 0-16,0-3-6 16,0-10 6-16,27-10 0 15,22-10-2-15,9-15 10 16,8-12-8-16,-8-2 0 15,9-2 2-15,-1-30 2 16,-8-5-2-16,0-5-2 16,-9 0 0-16,-14 1 16 15,-4 8-17-15,-13 13 1 16,-9 6 0-16,0 9-10 0,-9 5 10 16,9 0-1-1,4 0-5-15,-4 5-2 0,0 15 4 16,9 2 4-16,-10-4-11 15,-8-7-1 1,0-5 2-16,0-4 9 0,9-2-9 16,-9 0 20-16,0 0-7 15,0-5-3-15,0-20 7 16,0-2-11-16,-9 1 4 16,-17 5 0-16,-14 4 0 15,13 9 9-15,5 2-15 16,4 6 6-16,9 0-11 15,-9 11-4-15,10 29 11 16,-6 7 4-16,5 7-3 16,9 0 14-16,0-9-13 0,0-7 2 15,40-13-9-15,-13-11-1 16,13-11-2-16,9-3 12 16,-14-9-1-16,-3-24 16 15,-6-8-15-15,-4-4 0 16,-22-6 3-16,0-3-1 15,0 1 1-15,-13 2-3 16,-22 8 8-16,-5 12 6 16,4 14-17-16,-4 14 3 15,9 3-6-15,4 0-10 16,1 32 14-16,-6 10 2 16,15 6-2-16,8 3 6 15,9-3-5-15,18-5 1 0,57-15 0 16,23-11-5-1,4-17 8-15,5 0-3 0,-10 0 2 16,-21-31 13-16,-18-3-12 16,-9-8-1-16,-14 0 3 15,-4-4 30-15,-22 1-29 16,0 4 7-16,-9 11-4 16,0 9 6-16,0 13-10 15,0 8-5-15,0 0-4 16,0 3-12-16,0 28 6 15,0 15 10-15,0 7-4 16,9-3 16-16,13 0-13 0,-4-11 1 16,9-8 0-1,4-8-9-15,-5-15 9 0,5-5 0 16,-4-3 2-16,22 0 13 16,0-28-8-16,0-9-7 15,-5-6 7-15,-4 1-9 16,-13 0 3-16,-5 5-1 15,-4 11 0-15,-9 9 15 16,-1 11-17-16,-8 6 2 16,0 0-14-16,23 0 3 15,-6 15 4-15,1 7 7 16,4 2-4-16,5-7 14 16,-18-7-11-16,0-1 1 15,0-6 0-15,4-3-6 16,-4 0 6-16,9 0 0 0,0-12 4 15,4-13 12-15,4-1-16 16,-3 4 0-16,-15 2 0 16,10 8-10-16,-9 7 10 15,0 5 0-15,0 0-2 16,13 0-7-16,5 20 5 16,4 3 4-16,-4-1-11 15,13-4 0-15,-5-11 0 16,5-3 11-16,9-4-4 15,0-4 17-15,-5-23-13 16,-13-10 0-16,-4-2 2 16,-18-2 0-16,-9-4-2 0,0 5 0 15,0 4 7 1,-18 4 0-16,-9 15-1 0,5 12-6 16,4 5-8-16,1 11-1 15,8 32 1-15,-5 11 8 16,14 5-4-16,0-8 14 15,23-6-11-15,26-11 1 16,4-12 0-16,5-7-13 16,-10-10-15-16,-8-5-54 15,-13 0-85-15,-27-5-134 16,0-29-309-16</inkml:trace>
  <inkml:trace contextRef="#ctx0" brushRef="#br1" timeOffset="99230">12728 3124 602 0,'0'0'176'0,"0"0"-60"16,0 0 12-16,0 0 30 0,0 0-80 16,67-144-18-1,-67 118 13-15,-9 4-47 16,-22 7 17-16,4 7-43 0,-13 8 12 15,-9 0-27-15,-4 20 15 16,-18 28 0-16,26 18-2 16,14 4-1-16,31 6-8 15,0-8 8 1,49-17-33-16,9-17 31 0,0-19-24 16,-1-15 29-16,1 0-3 15,-13-32 16-15,-5-14-6 16,-9-7-7-16,-13-4 7 15,-10 1 13-15,-8 8-19 16,0 11 13-16,0 14 12 16,0 12-17-16,0 6 6 0,0 5-15 15,0 0-5-15,0 0-5 16,0 30-6-16,0 10 16 16,18 5 0-16,22 6 12 15,9-2-14-15,-13-10 2 16,12-8 0-16,1-14-15 15,-22-14 16-15,13-3-1 16,-9-6 7-16,5-31 7 16,-5-10-9-16,-5-2-5 15,-8 0 4-15,-5 10-2 16,-4 7 3-16,-9 16-5 16,0 8 0-16,0 8 9 15,0 0-20-15,9 0 10 0,0 28-7 16,9 14-6-16,13 12 14 15,-4 3 0-15,4 2-1 16,-5-2 10-16,14-8-9 16,-13-13 0-16,13-14 0 15,-13-9-4-15,13-13 12 16,9-13-8-16,8-32 16 16,-12-20-6-16,12-6 3 15,-17-2 25-15,-22 0-37 16,4 4 35-16,-13 10-34 15,9 14 1-15,-18 16-3 16,9 15 7-16,-9 14-17 16,22 0 3-16,-4 25-81 0,0 32 3 15,4 23-57-15,-22 8-37 16,0 4-11-16,0-10-80 16,0-19-110-16</inkml:trace>
  <inkml:trace contextRef="#ctx0" brushRef="#br1" timeOffset="100648">14185 3446 69 0,'0'0'194'15,"0"0"37"-15,0 0-52 16,0 0-6-16,0 0-12 16,191-191-47-16,-182 128-15 15,-9 1-25-15,0-1-7 16,0 7-6-16,0 5-44 0,-40 11 21 16,23 12-14-1,-1 14-16-15,4 8 8 0,14 6-16 16,-8 0-8-16,-1 25 7 15,0 26-8 1,-9 12 9-16,5 11 0 0,13-1 3 16,0-2-15-16,0-9 13 15,49-11-1-15,8-18 0 16,19-9 9-16,4-18-9 16,-5-6 0-16,1-3 3 15,-1-31 4-15,-4-9-7 16,-4-3 0-16,-9-4 5 15,-23-4 8-15,-4 6-11 16,5 2-2-16,-14 15 2 16,-4 15-8-16,0 10 6 0,-9 6 0 15,13 0-4-15,-4 11-11 16,8 17 11-16,-3 9 3 16,-15 6 1-16,10-1-6 15,4 1 6-15,14-7 0 16,13-4-4-16,17-15 15 15,1-11-11-15,9-6 0 16,-10 0 5-16,-17-15-3 16,0-14-1-16,-22-1-1 15,-5-7 4-15,-22-6 12 16,0 1-10-16,0 3-6 16,-31 1 2-16,-14 7-9 0,-12 11 7 15,17 15 0-15,-9 5-2 16,13 9-6-16,5 31 3 15,13 13 5-15,18 4 0 16,0-4-13-16,0-8 13 16,0-9 0-16,0-18-4 15,36-6 2-15,-5-12 2 16,5 0 0-16,3 0 1 16,-7-12-5-16,3-11 4 15,-13 7 0-15,-4-1 1 16,-9 5 14-16,-9 7-15 15,0 5 0-15,9 0-5 16,-9 0-6-16,18 0-1 0,13 17 12 16,9 0-4-1,4-9 8-15,5-3-6 0,9-5 2 16,-9 0 0-16,0-2-3 16,-5-20 3-16,-13-4 0 15,5-8 0-15,-14 0 16 16,-13-3-14-16,-9-2-2 15,0 4 5-15,0 4 17 16,-9 6-22-16,-22 11 0 16,4 8 0-16,-13 6-1 15,5 0-4-15,3 34 5 16,-3 11-1-16,4 8-12 16,31 2 13-16,0-10 0 15,0-6-5-15,31-10 8 16,4-15-5-16,23-6 2 0,-9-8 0 15,-13 0-3-15,4 0 5 16,-9-19-2-16,-14-3 1 16,-8-1 17-16,0 5-16 15,-9 4 3-15,0 9 1 16,0 5 3-16,0 0-9 16,0 14 0-16,-26 28-10 15,3 21 12-15,14 16-2 16,9 12 0-16,0 10 1 15,9 4-11-15,22 3 10 16,-13-3 0-16,0-9-1 16,-5-8 12-16,-13-15-12 0,0-17 1 15,0-15 0-15,0-19-9 16,-31-16 9-16,-18-6 0 16,-26 0 4-16,-10-34 6 15,-3-17 0-15,3-15-10 16,19-10-2-16,17-12-10 15,31-2-4-15,18-6 4 16,9-6 9-16,66-6-38 16,32-8 21-16,8 0-7 15,10 0 1-15,-1 14 12 16,-17 13 14-16,-23 22 0 16,-26 10-2-16,-22 16 19 15,-14 9-16-15,-13 13 21 0,-9 7-18 16,0 9 21-16,0 3-25 15,0 0-7-15,0 37 6 16,-40 14-5-16,4 11 6 16,14 1 0-16,22-1 2 15,0-10-9-15,40-2 8 16,18-13-1-16,26-18 2 16,5-11 13-16,-5-8-15 15,5 0 0-15,-22-5-56 16,-23-29-71-16,-22-14-169 15,-22-11-270-15</inkml:trace>
  <inkml:trace contextRef="#ctx0" brushRef="#br1" timeOffset="102133">18157 2776 553 0,'0'0'201'0,"0"0"-69"16,-58-167 2-16,23 125-12 15,4 7-68-15,-5 21 22 16,5 14-39-16,5 0-33 16,-14 51 2-16,0 23-6 0,4 22 0 15,5 3 0-15,22-5 13 16,9-12-13-16,0-11 0 16,58-21 1-16,0-13-7 15,17-20 7-15,1-17-1 16,12 0 12-16,-3-20-5 15,4-22 9-15,-5-4-2 16,-17 0-13-16,-18 0 36 16,-9 0-31-16,-14 9-3 15,-8 9-2-15,-9 14 12 16,4 11-15-16,-13 3 2 16,9 0-20-16,0 23 11 0,-9 13 0 15,0 1 9-15,9-4-4 16,-9-4 8-16,0-9-10 15,0-9 6-15,0-8-9 16,0-3 2-16,0 0 14 16,0-8-4-16,0-18-3 15,0-3 13-15,-9-1-13 16,-9 4 0-16,-4 3 2 16,4 9 0-16,0 6-2 15,-13 8 0-15,14 0-4 16,-14 22 0-16,4 19 4 15,0 4 0-15,5 1 2 16,22-8-14-16,0-3 12 16,0-7 0-16,9-9-4 0,31-10 4 15,0-9 0-15,-5 0 0 16,-4-5 3-16,5-21-1 16,-14-2 3-16,-4-4-5 15,0-1 2-15,-9-1 10 16,-9 9-9-16,0 4-3 15,0 13 10-15,0 5-9 16,0 3-1-16,0 0-6 16,0 5 5-16,0 23-4 15,0 4 3-15,13 2 2 16,14-9 0-16,22-5-4 16,8-8 6-16,10-12-2 15,0 0 3-15,8 0 12 16,1-25-14-16,-19-7-1 0,-8-2 2 15,-9-5 13-15,-31-4-12 16,-9-3 2-16,0 4 24 16,0 3-26-16,-18 8 19 15,-13 14-22-15,13 8 7 16,10 9-25-16,-15 14 18 16,23 37-1-16,-8 14-11 15,8 6 17-15,0 0-5 16,0-6 0-16,22-3 3 15,-5-8-15-15,10-12 12 16,-5-6 0-16,-4-18-7 16,-9-4 9-16,0-8-2 0,-9-6 0 15,0 0 2 1,-9 0-10-16,-31-8 8 0,4-7-6 16,-3 1-2-16,21 13-9 15,18-7 16-15,0 8-11 16,0 0-29-16,26 0 37 15,32-2-15-15,22-12 19 16,13-6-5-16,5-11 14 16,4-3-9-16,-4-9 0 15,-14-4 2-15,-17-6-5 16,4 1 7-16,-26-2-4 16,-14 3 36-16,-22 6-28 0,-9 8 41 15,0 8-23-15,-9 8-25 16,-22 14 19-16,4 7-20 15,-13 3 0-15,13 39-5 16,-4 21 6-16,22 7-2 16,9 3 1-16,0-10 0 15,67-12-4-15,40-20 4 16,-1-17 0-16,28-14 3 16,-10 0 10-16,-17-8-26 15,-54-11-2-15,-31-7-134 16,-22-9-210-16</inkml:trace>
  <inkml:trace contextRef="#ctx0" brushRef="#br1" timeOffset="159167">20934 2943 753 0,'0'0'193'0,"0"0"-36"15,0 0-20-15,0 0-26 16,0 0-35-16,0 0-32 15,0 0-12-15,-18-34-19 16,36 31-12-16,13-1 16 16,5-6-16-16,21 4-1 15,1 0 2-15,22 4 3 16,4-4-4-16,10-2-1 16,4-1 3-16,-1-2-4 15,-12-4 4-15,-19 5-3 16,-8-5 0-16,-31 4 6 15,-14 5-3-15,-13 1 3 0,0-1-2 16,0-8 18-16,0-6-13 16,-40-3-3-16,-18-2-5 15,1-1 4-15,-1 7-4 16,0-2-1-16,14 7 1 16,4 5-1-16,9-1 0 15,22 7 0-15,9 0-1 16,0 3-2-16,0 0 3 15,0 0-8-15,9 0-6 16,31 25 9-16,17 6 7 16,1 6-2-16,0 0 2 15,0 0 3-15,-10 6-5 0,-3-4 0 16,-5-1 1-16,-22-3 2 16,-10-3-3-16,-8-1 0 15,0 0 0-15,-26-1-7 16,-32 0 0-16,-9-5-59 15,10-5-88-15,30 0-116 16,27-9-241-16</inkml:trace>
  <inkml:trace contextRef="#ctx0" brushRef="#br1" timeOffset="159565">22285 2737 758 0,'0'0'204'0,"0"0"4"16,0 0-42-16,0 0-57 0,0 0-34 16,0 0-39-16,0-74-7 15,0 74-26-15,-9 17 1 16,0 22-7-16,0 12 3 16,9 14 0-16,0 2 5 15,18-7 0-15,13-3-5 16,13-15 0-16,14-7 3 15,9-15-3-15,-1-14 0 16,-8-6 6-16,0 0 6 16,0-18-9-16,-10-15 23 0,-17-8 7 15,-4-4-2-15,-18-11 4 16,-9-3-11-16,0-4-12 16,-49 2 0-16,-17 15-9 15,-10 9-5-15,-8 14 2 16,4 15-13-16,22 8 10 15,13 0-37-15,14 8-27 16,22 28-26-16,9 9-59 16,18 1-75-16,62-6-188 15</inkml:trace>
  <inkml:trace contextRef="#ctx0" brushRef="#br1" timeOffset="159872">23262 2170 772 0,'0'0'203'15,"0"0"8"-15,0 0-48 16,0 0-55-16,0 0-34 16,0 0-41-16,-133-93 0 15,133 101-33-15,0 37 12 16,0 23-5-16,0 23 4 15,0 14 0-15,0 10 6 16,26 10-17-16,23 3 7 16,0-10-4-16,0-15-1 15,18-15 0-15,-10-21-2 0,1-19-41 16,0-11-42-16,0-20-83 16,-1-12-68-16,-3-5-59 15,3 0-65-15</inkml:trace>
  <inkml:trace contextRef="#ctx0" brushRef="#br1" timeOffset="160277">23817 3053 381 0,'0'0'227'16,"0"0"-63"-16,-93-156-10 15,71 108-26-15,4 3-18 16,9 8 1-16,0 9-40 16,9 8-3-16,0 6-28 15,0 3-35-15,36 8 8 16,4 3-13-16,18 0 0 15,-10 17-2-15,-3 12 7 16,-5 1-5-16,0-1 0 0,-14-1 0 16,-17 0 3-16,14-4-3 15,-23-8 0-15,8-5-1 16,-8-5 7-16,0-4-5 16,0-2 2-16,9 0-1 15,-9 0 15-15,9-2-10 16,0-23 9-16,0-7 1 15,-9-10-11-15,22-3 9 16,-13 8-10-16,9 5-2 16,0 18-2-16,-18 8-1 0,22 6-2 15,-4 0 1 1,13 29-12-16,-5 8 12 0,-8 3 0 16,13 2-7-16,-13-2-13 15,13-1-63-15,-13-2-54 16,9-5-80-16,4-7-91 15,-5-5-128-15</inkml:trace>
  <inkml:trace contextRef="#ctx0" brushRef="#br1" timeOffset="161409">24528 3005 203 0,'0'0'319'16,"0"0"-104"-16,0 0-21 16,0 0-56-16,0 0-10 15,9-178-35-15,9 127-43 16,13-4-3-16,-4-1-11 15,13-4 8-15,-14 1-7 0,-4 3-16 16,-4-6 9-16,-18 0-11 16,0-1-2-16,0 7 6 15,-31 11-15-15,-4 16 11 16,-5 9-2-16,22 17-16 16,-13 3-1-16,13 0-1 15,-9 32-10-15,5 27 10 16,4 18-3-16,18 16 4 15,0 9 0-15,0 5 2 16,9-8-2-16,40-11 0 16,0-17-1-16,-5-23-2 15,5-14-7-15,0-17 6 0,-9-14-2 16,-4-3 6 0,4 0 4-16,-14-23-2 0,5-8 0 15,-4-9 6-15,-5-2-4 16,5-3-3-16,-18 8-1 15,-9 14 3-15,0 12 0 16,0 8-3-16,0 3-5 16,9 0 1-16,4 34-19 15,5 6 23-15,8 5-1 16,6-5 3-16,3-4-6 16,14-13 4-16,-9-6 0 15,-5-12-2-15,14-5 7 16,-18 0-2-16,-4-8 1 0,4-20-2 15,-22-12 10-15,0-16-9 16,-9-7 2-16,0-2 0 16,-40 3-1-16,-9 17-6 15,-4 16 2-15,-5 15-12 16,18 14 12-16,13 3-19 16,14 42-22-16,13 11-27 15,0 10-46-15,22-7-17 16,23-10-40-16,4-16-33 15,8-15 32-15,10-10 128 16,-18-8 44-16,9 0 9 16,-1 0 19-16,-8-12 80 0,-4-10 22 15,-5-3-4 1,-9-7 14-16,-13-4-18 0,-10-8-33 16,-8 3-16-16,0 1-26 15,-8 12-5-15,-32 8-11 16,4 5-17-16,-4 15 6 15,13 0-20-15,14 0-4 16,-5 23 2-16,18 17-4 16,0 5 6-16,0 1 0 15,9-10-16-15,22-7 11 16,14-10-9-16,-5-10 14 16,-9-6-2-16,-5-3 5 15,-17 0-1-15,0 0 2 0,0 0 0 16,-9-3 7-1,0-6 2-15,0 4-1 0,0 5 11 16,-9 0-21-16,-9 14-1 16,-8 34-1-16,-5 32 1 15,13 18-2-15,18 19 3 16,0 16-2-16,9 13 6 16,40 11-2-16,26-7-2 15,-8-17 29-15,-9-28-30 16,-18-23 14-16,-23-23-12 15,-17-16 3-15,0-18 8 16,-9-9-13-16,-48-4 16 16,-32-12 11-16,-4 0-23 15,-14 0 7-15,14-26-11 0,4-13 1 16,13-18-2 0,18-11 0-16,10-16-31 0,39-18-44 15,9-15-26-15,0-4-10 16,66-2-41-16,32 14-91 15,4 14-78-15,14 14-192 16</inkml:trace>
  <inkml:trace contextRef="#ctx0" brushRef="#br1" timeOffset="161845">26154 2894 515 0,'0'0'225'15,"0"0"-13"-15,0 0-11 16,0 0-61-16,0 0-52 0,0 0-2 15,0 0-41 1,58-98-3-16,-27 69-11 0,5-5-26 16,4 4 15-16,8 1-13 15,-12 13-7-15,-5 8 2 16,-13 8-2-16,9 0-1 16,4 15-3-16,-14 23-6 15,6 4 9-15,-6 6 0 16,-8-3 1-16,0-7-5 15,0-11 11-15,4-13-6 16,-4-11 0-16,0-3 6 16,-9 0 0-16,0 0 1 15,0-11 0-15,9-18 19 16,0-10-20-16,0-9 6 0,22-6-10 16,-4-3 3-16,13 7-3 15,-5 13-2-15,-4 14 0 16,-4 14-5-16,4 9-1 15,-4 0 1-15,13 26 1 16,-14 8-4-16,5 11 3 16,-4-2 3-16,-5 2-39 15,-4 0-29-15,-9-2-99 16,-9-9-176-16,0-10-536 16</inkml:trace>
  <inkml:trace contextRef="#ctx0" brushRef="#br1" timeOffset="162098">27181 1542 878 0,'0'0'259'0,"0"0"-76"16,0 0-41-16,0 0-90 15,0 0-46-15,0 0 23 16,239 223 17-16,-96-82 10 15,21 16 1-15,-31 7-34 16,-26 8 8-16,-49 1-15 16,-41-6-15-16,-34-9 4 15,-108-10-5-15,-88-4-57 16,-54 9-113-16,-30 6-201 16,8-7-484-16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14:04.81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1187 422 274 0,'0'0'118'16,"0"0"-4"-16,0 0-19 15,-276 0 25-15,210 0-7 16,-14 11-67-16,26 6 14 0,5-3-39 16,9 0-1-16,23-8 23 15,17-3-39-15,0 0-3 16,9-1-1-16,88-2 8 15,72 0-7-15,111-31 16 16,75-22-11-16,45-4 27 16,31 6-32-16,-9 9 25 15,9 7 5-15,-9 4-28 16,-8 0 17-16,-32-3-20 16,-40 0 0-16,-54 2-1 15,-65 8 5-15,-72 7-4 16,-45 5 0-16,-39 6 12 0,-49 4-16 15,-9 2 4-15,-9 0 0 16,-27 0 7-16,-89 8 3 16,-75 35-10-16,-88 8 0 15,-55 8 11-15,-57 3-13 16,-22 6 2-16,-18 12 0 16,-31 16-8-16,5 6 7 15,8-6 1-15,45-13 0 16,88-24 13-16,76-17-17 15,76-14 4-15,70-11 0 16,37-5-10-16,39-9 14 16,18-3-4-16,0 0 0 15,58 0-16-15,53-18 10 0,84-18 6 16,72-21 0-16,57-16-12 16,58-7 15-16,23-2-3 15,25 0 0-15,19 11 10 16,13 3-14-16,-13 11 4 15,-45 12 0-15,-88 8-11 16,-90 15 16-16,-61 5-5 16,-76 9 0-16,-36 4 11 15,-40 4-16-15,-13 0 5 16,0 0 0-16,-31 0-4 16,-93 20 13-16,-67 18-9 15,-76 10 0-15,-62 8 10 0,-62 6-8 16,-22 12-2-16,-27 11 0 15,-8 5-10-15,17-2 13 16,17-8-3-16,32-16 0 16,67-9 12-16,44-8-15 15,71-10 3-15,58-6 0 16,53-11-8-16,62-12 8 16,27-8-1-16,125 0-7 15,124-25 3-15,133-34-1 16,106-21 6-16,68-13 0 15,-1 2-7-15,0 1 12 16,-26 8-5-16,-22 8 0 16,-85 12 10-16,-89 14-18 0,-102 14 8 15,-98 14 0-15,-66 12-6 16,-45 8 15-16,-22 0-9 16,0 0 9-16,-98 0 2 15,-53 31-6-15,-98 17-5 16,-88 20 0-16,-76 20-8 15,-54 5 20-15,-31 9-12 16,-21 0 0-16,3-11 8 16,19-1-13-16,8 0 5 15,49-4 0-15,45-10-5 16,79-8 12-16,99-20-7 16,70-14 0-16,80-17 3 0,58-8-21 15,18-7 17 1,125-2-1-16,114-17-16 0,126-48 25 15,137-29-7-15,53-13 0 16,31-1 7-16,-4 7-11 16,-45 13 4-16,-30 14 0 15,-72 9-10-15,-102 17 18 16,-93 12-8-16,-116 13 0 16,-62 12 8-16,-44 3-14 15,-27 7 6-15,0 1 0 16,-58 0 10-16,-84 37-1 15,-107 30-9-15,-97 18 0 16,-76 9 11-16,-58-4-11 16,-4 1 0-16,-18-6 0 15,44 0-13-15,27-3 22 0,67-11-9 16,106-20 0-16,103-18 12 16,88-15-21-16,67-13 9 15,9-5-8-15,115 0-10 16,81-31 24-16,70-25-6 15,89-15 0-15,67-11 11 16,40-9-20-16,18 6 9 16,0 3 0-16,-23 9-6 15,-44 10 13-15,-66 10-7 16,-68 10 0-16,-88 14 10 16,-75 10-18-16,-59 7 8 15,-39 10 0-15,-27 2-9 0,0 0 15 16,-111 25-6-1,-102 37 0-15,-103 26 18 0,-106 12-23 16,-67-2 5-16,-17 1 0 16,-23 6-8-16,-35 3 18 15,18 2-10-15,12-8 0 16,72-11 12-16,89-23-14 16,124-23 2-16,125-19 0 15,97-14-13-15,94-12 6 16,182-10 7-16,168-55-6 15,161-31 20-15,71-20-22 16,44-3 8-16,-45 17 0 0,-70 14-5 16,-89 23 11-1,-116 17-6-15,-115 17 0 0,-116 14 11 16,-76 8-20-16,-43 9 9 16,-23 0 0-16,-40 0 9 15,-76 17-1-15,-115 33-8 16,-102 22 0-16,-107 19 10 15,-58 7-11-15,-21 5 1 16,-37-7 0-16,32 0-14 16,44-8 25-16,67-15-11 15,138-21 0-15,119-21 10 16,129-14-31-16,85-17 21 16,169 0 0-16,128-48-14 15,125-21 22-15,58-18-8 16,26-7 0-16,-18 1 12 0,-30 6-22 15,-68 13 10-15,-92 14 0 16,-99 18-8-16,-101 16 17 16,-81 15-9-16,-57 8 0 15,-18 3 9-15,0 0 2 16,-35 0-11-16,-99 14 0 16,-97 37-7-16,-93 22 14 15,-80 9-7-15,-45 3 0 16,27-8 13-16,49-13-25 15,84-11 12-15,125-23 0 16,97-1-8-16,67-15 1 16,155-10 7-16,85-4-11 15,85-27 20-15,66-29-27 0,22-9 18 16,-9-1-28-16,-62 4 24 16,-84 14-13-16,-76 12 17 15,-75 18 0-15,-67 11 7 16,-40 7-11-16,-40 0 4 15,-76 15 0-15,-75 31-5 16,-67 16 12-16,-66 6-7 16,-31 3 0-16,8-1 12 15,32-7-21-15,57-12 9 16,94-16 0-16,97-13-8 16,67-17 8-16,147-5 0 15,119-16-5-15,125-48 19 0,80-14-17 16,27-17 3-16,-18 7 0 15,-58 5-9-15,-89 17 17 16,-102 27-8-16,-107 19 0 16,-75 20 3-16,-49 0-19 15,-67 14 16-15,-88 31 0 16,-94 15-1-16,-66 3 14 16,-58-5-13-16,-23-3 0 15,-4-7 6-15,-13-9-3 16,31 1-3-16,58-6 0 15,84-12-7-15,115-4 15 16,76-13-8-16,49-5 0 16,116 0-64-16,57-28-134 0,54-26-178 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14:08.16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5094 43 131 0,'0'0'73'0,"231"-22"-51"16,-147 19 15-16,-35 3 47 15,-31 0-29-15,-18 0 13 16,0 0 36-16,-9 0-9 16,-58-9 1-16,-48 4-94 15,-59 2 3-15,-57 3 10 0,-75 0-4 16,-67 8-11-16,-67 29 0 15,-49 11 6-15,-17 0-12 16,17-2 6-16,31-9 0 16,63-9 0-16,71-6 11 15,92-1-11-15,90-7 0 16,76-6 4-16,66 4-21 16,35-4 8-16,130-3 9 15,101-5 4-15,121 0 9 16,101-36-6-16,68-15-7 15,66-4 7-15,49 1 27 16,17 9-17-16,-8 9-9 16,-58 13 21-16,-84 12-26 0,-90 8 20 15,-83 3-3 1,-77 0-14-16,-79 0 17 0,-84 0-23 16,-68 0 0-16,-39 0 11 15,-18-2-1-15,-44 2 27 16,-103 0-12-16,-93 0-17 15,-93 14 0-15,-71 8-8 16,-63-1 0-16,-62 6-4 16,-75 22 14-16,-53 13-10 15,-23 23 0-15,-13 5 4 16,22-2-12-16,58-6 8 16,71-8 0-16,98-12-3 0,102-9 14 15,102-10-11 1,97-18 0-16,72-5 4 0,71-3-24 15,49-8 10-15,125-7 10 16,123-2-5-16,161-16 14 16,146-35-9-16,116-8 0 15,84-6 3-15,27 2-7 16,-5 9 4-16,-62 6 0 16,-84 17-3-16,-142 15 12 15,-125 6-9-15,-107 8 0 16,-115-2 3-16,-106 4-7 15,-54 0 4-15,-31 0 0 16,-125 6 10-16,-123 34-6 16,-117 6 9-16,-123-1-13 0,-108-3 2 15,-75-2-5 1,-44-1 3-16,-5 6 0 0,23 15 0 16,44 11 9-16,57 3-10 15,99-9 1-15,155-17 0 16,146-20-3-16,152-11 3 15,79-11-2-15,170-6-2 16,146-3 5-16,146-45-1 16,148-20 0-16,101-9 1 15,67 4-6-15,13 8 5 16,-62 5 0-16,-93 15-3 16,-124 5 18-16,-116 9-16 15,-98 11 1-15,-120 6 0 0,-88 5-7 16,-68 4 7-16,-57 5 0 15,-88 0 4-15,-121 28 10 16,-156 35-9-16,-141 21-5 16,-129 12 5-16,-112 4-12 15,-48-4 8-15,-9-11-1 16,57-11 0-16,85-12 13 16,129-17-14-16,160-13 1 15,169-18 0-15,177-12-9 16,151-2 9-16,201-6 0 15,164-34-9-15,155-18 25 16,102-10-17-16,58-9 1 0,9 4 0 16,-35 8-11-16,-107 14 18 15,-116 13-7-15,-115 16 0 16,-134 14 4-16,-115 4-6 16,-97 4 2-16,-94 0-6 15,-85 18 3-15,-155 27 6 16,-142 17 1-16,-115 4-4 15,-116-1 8-15,-98-6-12 16,-45 1 4-16,-39-4 0 16,49 1-6-16,66-3 6 15,125-4 0-15,150-13-2 16,157-11 15-16,172-13-19 16,143-7 6-16,190-6-2 0,157 0-11 15,132-16 13 1,125-33 0-16,66-10-2 0,28-1 14 15,-28 4-15-15,-66 8 3 16,-107 5 0-16,-102 9-5 16,-106 12 5-16,-121 8 0 15,-88 8 0-15,-98 6 2 16,-72 0-3-16,-150 8 1 16,-133 35 0-16,-152 8 9 15,-137 11-2-15,-112-5-7 16,-79-6 0-16,-36-3 7 15,53-8-6-15,90-4-1 16,141-8 4-16,138-4-15 16,134-8 12-16,128-7-1 0,93-3 0 15,72-6-3-15,146 0 3 16,134 0 0-16,102-26 0 16,159-16-4-16,121-13 10 15,97-4-6-15,54-1 0 16,-22 7 11-16,-81 16-11 15,-124 9 0-15,-155 13 0 16,-161 7-13-16,-146 6 14 16,-119 2-1-16,-81 0 0 15,-151 30 6-15,-147 25 2 16,-141 9-8-16,-103 10 0 16,-80-3-2-16,-67-9 4 15,-8-5-2-15,35-12 0 0,89-8 12 16,133-6-16-16,152-8 4 15,159-6 0-15,129-6-9 16,98-2 9-16,178-9 0 16,146 0-11-16,164-29 29 15,134-25-18-15,67-6 0 16,17 4 0-16,-35 5-9 16,-89 14 14-16,-103 9-5 15,-119 11 0-15,-120 9 4 16,-125 2-8-16,-88 3 4 15,-76 3 0-15,-107 0 0 16,-120 0 3-16,-146 25-3 16,-138 7 0-16,-111-1 13 0,-97-6-15 15,-46-3 2-15,-39 1 0 16,27-1-2-16,88-1 2 16,152-10 0-16,186-5-2 15,169-6 16-15,182 0-9 16,151 0-5-16,204-12 4 15,169-21-15-15,129-15 17 16,67-9-6-16,18-2 0 16,-68 2 10-16,-105 11-13 15,-134 14 3-15,-134 8 0 16,-137 10-5-16,-102 11 10 16,-85 3-5-16,-146 0 5 15,-107 9 14-15,-120 10-26 16,-88 1 7-16,-86-5 0 0,-79-1-4 15,-17 3 11-15,8 3-7 16,22 2 0-16,76-2 12 16,84-3-15-16,115-8 3 15,143-4 0-15,129-5-7 16,93 0 7-16,75 0 0 16,117 0-2-16,87-26 10 15,64-10-13-15,21-7 5 16,0 2 0-16,-17 0-8 15,-50 11 14-15,-70 9-6 16,-80 12 0-16,-63 7 11 0,-75 2-19 16,-9 0 8-16,-102 11 0 15,-80 15-7-15,-67 5 14 16,-71-4-7-16,-31-3 0 16,-22-10 10-16,-1 1-11 15,10-5 1-15,44 2 0 16,54-1-7-16,66-5 11 15,75-3-4-15,59-2 0 16,66-1 14-16,102 0-29 16,111-30 15-16,103-21 0 15,66-11-15-15,40-9 20 16,-9 6-5-16,-80 8 0 16,-102 12 13-16,-89 20-18 15,-102 8 5-15,-40 12 0 0,-75 5 2 16,-90 0 2-16,-43 2-4 15,-41 26 0-15,-22 3 13 16,13-2-20-16,18-4 7 16,40-2 0-16,36-6-8 15,48-3 13-15,32-3-5 16,26 0 0-16,18 0 9 16,14 3-18-16,17 1 9 15,9 2 0-15,9 0-16 16,66 3 11-16,41-6 5 15,39-2 0-15,23-7 9 16,17 0-23-16,-13 6 14 0,-48 1-1 16,-41 6-16-1,-53 5 8-15,-40 7 9 0,-58 7-6 16,-66 11 12-16,-58 0-9 16,-18-3 3-16,9-2 0 15,9-7-7-15,17 2 16 16,32-10-9-16,9-3 0 15,26-2 12-15,22-9-21 16,36-3 9-16,31-5 0 16,40 0-13-16,94-6 6 15,75 0 7-15,57 0 0 16,41-8 10-16,0-9-17 16,-40 7 7-16,-36 2 0 0,-89 8-8 15,-49 0 13 1,-53 0-5-16,-31 0 0 0,-8 0 9 15,-50 0 2-15,-49 0-11 16,-17 12 0-16,-18-1-10 16,-5-3 18-16,23 1-8 15,30 0 0-15,37-7 11 16,25-2-20-16,32 0 9 16,18 3-4-16,111-3-9 15,89 0 13-15,79 0 0 16,50-28 0-16,-32 0 13 15,-57 11-32-15,-58 11-30 0,-67-2-166 16,-44-7-224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15:59.7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27412 2757 302 0,'0'0'214'0,"0"0"-68"16,0 0-15-16,0 0-6 15,0 0-76-15,0 0 17 16,-40-150-20-16,4 150-36 16,14 0 18-16,4 0-28 15,10 22 2-15,-1 9-5 16,9 3 9-16,0-2-6 15,17-10 0-15,23-10 7 0,-13-12 4 16,22 0 26-16,-22-8 30 16,4-21 18-16,-13-8-40 15,-10 0 5-15,-8 3-4 16,0 1-45-16,0 7 18 16,-48 9-19-16,-19 15-17 15,0 2 15-15,-8 19-121 16,8 29-94-16,9 18-180 15</inkml:trace>
  <inkml:trace contextRef="#ctx0" brushRef="#br0" timeOffset="-2990">24422 3473 716 0,'0'0'166'0,"0"0"-4"16,0 0-10-16,0 0-112 15,0 0-34-15,0 0 6 16,0 0 0-16,9 201 22 16,-9-125 14-16,0 1-34 15,0-3 18-15,0-6-29 0,0-6 4 16,-9-14-3-1,9-11 4-15,0-18-7 0,0-9-1 16,0-10 3-16,0 0 15 16,0-4 33-16,-9-30 5 15,9-14-34-15,0-11-19 16,-9-9 18-16,9-11-21 16,0-6 10-1,0-9-12-15,0 1 2 0,0 5 0 16,0 14-3-16,0 21 6 15,9 16-3-15,9 23 0 16,13 11-26-16,9 3 17 16,13 11-26-16,18 29 14 15,-17 5 10-15,-5 4-35 16,-18 2 20-16,-22-6 7 0,-9-3-17 16,0-6 29-16,-40-4-21 15,-18-4-15-15,-9-11-55 16,9-6-15-16,32-5 57 15,8-6 27-15,18 0 12 16,0 0 16-16,44-10-5 16,23-19 6-16,22-8 3 15,4 1 5-15,-4-2-6 16,-5 2 8-16,-17 1 1 16,-9 10 23-16,-9 5-14 15,-23 9 2-15,5 9 22 16,-22 2-36-16,22 0 2 0,-13 0-10 15,0 18 5 1,-18 7-10-16,9 5 5 0,-9 4 0 16,0-3 3-16,0 2 4 15,0-1-1-15,0-7-6 16,0-5 6-16,0-3-6 16,0-9 0-16,0-4 0 15,0-4-3-15,0 0 3 16,0 0-20-16,-9-15-120 15,0-19-133-15,-9-13-295 16</inkml:trace>
  <inkml:trace contextRef="#ctx0" brushRef="#br0" timeOffset="-2691">25075 3077 489 0,'0'0'143'0,"0"0"16"0,0 0-41 15,0 0-24-15,0 0-84 16,0 0 9-16,-49 14-19 16,49 27 9-16,18-9 5 15,4-3-8-15,14-7-5 16,-5-13 22-16,4-9-17 16,-4 0 24-16,-4-11 43 15,-5-23-19-15,-13-3-6 0,-9 0-27 16,0 4-15-1,-9 7-12-15,-40 9-5 0,-8 17-3 16,17 0-45-16,4 20-108 16,14 25-66-16,22 3-248 15</inkml:trace>
  <inkml:trace contextRef="#ctx0" brushRef="#br0" timeOffset="-2240">25679 3510 516 0,'0'0'203'0,"0"0"-60"0,0 0 26 16,0 0-23-16,0 0-67 15,0 0 2-15,-31-8-40 16,31 8-19-16,9 11-13 16,22 11-1-16,-4 15-6 15,4 6-2-15,-4 5 7 16,4-3-7-16,-14-3 0 0,1-10 0 15,4-13-2-15,-13-4 14 16,0-12-12-16,0-3 2 16,9 0 2-16,4-9 51 15,14-25-25-15,13-9-19 16,-9-2 0-16,-14-3 0 16,5 3-11-16,-13 5 0 15,0 12-12-15,-9 14-7 16,-9 11-86-16,0 3-73 15,0 17-157-15,0 23-11 16</inkml:trace>
  <inkml:trace contextRef="#ctx0" brushRef="#br0" timeOffset="-1573">26328 3621 532 0,'0'0'150'16,"0"0"7"-16,0 0-12 15,0 0-47-15,0 0 7 16,0 0-35-16,-27-145-35 16,5 142 3-16,4 3-33 15,-17 0-3-15,4 20-2 16,4 22 4-16,14 10-4 16,4 4 0-16,9-2 2 15,0-6-10-15,49-15 8 0,-9-7 0 16,17-17-9-1,-12-9 16-15,-5 0-7 0,9-12 2 16,-14-16 5-16,-13-8 0 16,-4-4-5-16,-18-3 0 15,0-2 16-15,0 0-13 16,-9 5 6-16,-22 5-5 16,-4 10 2-16,4 12-15 15,-5 10 7-15,5 3 0 16,4 9-8-16,5 27 4 15,13 10 4-15,0 2 0 16,9 0 4-16,0-6-13 16,9-11 9-16,40-11 0 15,0-11-7-15,9-9 16 16,8 0-9-16,1-9 0 0,0-25 8 16,-10-8-2-16,-8-6-6 15,0-9 0-15,-13-8 20 16,-14-6-20-16,-13-6 31 15,-9 1-4-15,0 8-19 16,-22 10 23-16,4 17-26 16,0 18-3-16,9 16 7 15,-4 7-9-15,4 7-1 16,0 44-1-16,-9 20-2 16,9 17-4-16,-4 3 8 15,13 2 0-15,0-8-4 16,0-9 6-16,22-13-4 0,14-12-41 15,4-20-69 1,0-12-19-16,18-13-61 0,-32-6 2 16,14 0-10-16,-22-25-16 15,-18-6-170-15</inkml:trace>
  <inkml:trace contextRef="#ctx0" brushRef="#br0" timeOffset="-462">26932 3560 43 0,'0'0'261'15,"0"0"-73"-15,0 0-63 16,0 0 33-16,0 0-55 15,-200-146-7-15,200 146-23 16,0 0-73-16,27 0 0 16,53 0 31-16,31 0-15 15,36-3 16-15,-5-11-7 0,-18 0-21 16,-39-3 30 0,-28 3-4-16,-26 2 14 0,-22-2 24 15,0 0-39-15,-9 3 12 16,0 2-5-16,0 6-24 15,0 3 17-15,0 0-29 16,0 0-9-16,0 20 3 16,0 14 6-16,0 3 0 15,0 2 0-15,0-1 5 16,0-7-11-16,9-11 6 16,13-7 0-16,-4-10 3 15,0-3 7-15,13 0-3 0,4-16-3 16,-3-13 5-1,3-4 0-15,-13 1-7 0,-4 1-1 16,0 8 15-16,-18 6-5 16,13 12-11-16,-13 5 0 15,9 0-7-15,0 0 4 16,0 19-4-16,9 9 7 16,-10 1-7-16,15-7 11 15,-14-1-4-15,8-11 0 16,-8-1 0-16,5-6-10 15,3 0 9-15,1-3 1 16,13 0 2-16,5 0 7 16,-5 0-8-16,4-11-1 15,14-12 4-15,-9 3-4 16,-13 3 0-16,4 3 0 0,-13 6-4 16,-9 4 10-16,13 4-7 15,-13 0 1-15,9 0-13 16,-1 8 3-16,14 13 9 15,-4 1 1-15,13-5-5 16,18 1 12-16,8-10-7 16,19-8 0-16,13 0 7 15,-5 0-6-15,-4-26-1 16,-14-5 0-16,-26-2 5 16,0-8 3-16,-40 2-6 15,0-1 1-15,-9 7 3 16,0 4 5-16,-18 7-11 0,-13 10 0 15,4 12-10 1,-4 0-1-16,5 12 10 0,17 22 1 16,-5 5-8-16,14-2-3 15,0 0 8-15,0-12-3 16,0-5 2-16,23-6-15 16,3-8 19-16,14-6 0 15,-4 0 7-15,13 0-3 16,-18-4-4-16,-14-12 0 15,1 2 25-15,-18-1-22 16,0 1 25-16,0 9-19 16,0 2 0-16,0 3-10 15,-18 0 1-15,-8 34 0 16,-14 12-11-16,0 10 20 16,4 6-9-16,5 9 0 0,-18 11 5 15,23 11-10 1,17 11 5-16,9 16 0 0,9 4 2 15,40-1 6-15,17-5-8 16,1-10 0-16,-9-14 5 16,-10-12-10-16,-12-18 5 15,-14-18 0-15,-22-18-3 16,0-17 9-16,-13-11-6 16,-54 0 0-16,-26-20 1 15,-14-25 1-15,-17-11-2 16,0-9-21-16,-1-6 21 15,1-3-39-15,17-8-2 0,23-6-20 16,35-5-45-16,22-5-49 16,5 0-158-16</inkml:trace>
  <inkml:trace contextRef="#ctx0" brushRef="#br0" timeOffset="-99860">15288 2270 574 0,'0'0'243'15,"0"0"-87"-15,0 0 16 16,0 0-56-16,-107-150-47 16,58 141-20-16,-9 9-47 0,1 0 6 15,-1 18-8-15,13 24 8 16,5 9-13-16,14 8 5 16,12 1 0-16,14-6-7 15,0-9 7-15,14-9-4 16,21-16 0-16,5-13-5 15,9-7 9-15,-4 0 1 16,12-29 0-16,-8-11 14 16,9-7-11-16,0-16 6 15,0-13 11-15,-1-12-11 16,-21-12 27-16,-5-4-21 16,-13 2-4-16,-18 6 20 0,0 17-27 15,-9 17 16 1,-9 25-4-16,-13 17-16 0,13 20 1 15,0 0-2-15,-13 37-2 16,-4 33-9-16,4 14 17 16,22 16-6-16,9-4 0 15,0 4 7-15,49-13-13 16,8-13 6-16,10-18 0 16,-9-21-11-16,0-12 6 15,-1-13 5-15,-21-10 0 16,13 0 6-16,-23 0-5 15,5 0-1-15,-22 0 0 16,0-8 6-16,-9-4 2 16,0 1-8-16,0 3 0 15,0 2 5-15,-9 4-10 0,9 2 5 16,0 0-6-16,0 0 2 16,0 19-14-16,0 21 17 15,0-1-6-15,18 1-12 16,22-5 13-16,-13-11 2 15,13-12 4-15,0-10-9 16,4-2 18-16,14-5-9 16,9-28 5-16,-10-5 1 15,-17-4 13-15,-9-4-5 16,-31 1 3-16,0 0 15 16,-22 2-31-16,-44 10 7 15,-10 7-8-15,-13 17-15 0,5 9 14 16,17 0-27-16,9 30-64 15,9 20-106-15,32 3-290 16</inkml:trace>
  <inkml:trace contextRef="#ctx0" brushRef="#br0" timeOffset="-97040">17260 2180 70 0,'0'0'742'15,"0"0"-568"-15,0 0-61 0,0 0-27 16,0 0-14-16,0 0-68 15,18-14-2-15,13 37-2 16,-4 4 0-16,13 5-2 16,4-7 2-16,14-5 0 15,0-9 2-15,-1-8 7 16,10-3-6-16,0-8 0 16,13-27 3-16,-5-1 5 15,-17-1-10-15,-9-2 24 16,-31 5 40-16,-9 2-25 15,-9 4 15-15,0 5-17 16,-9 12-27-16,-9 5 9 16,-4 6-20-16,4 0 0 15,-9 37-7-15,-4 23 13 0,13 18-6 16,-4 22 0-16,22 19 7 16,0 19-9-16,0 9 2 15,0 1 0-15,40-12 1 16,-9-6 5-16,-4-13-6 15,-9-19 0-15,-9-23 4 16,-9-34-6-16,0-19 2 16,0-15 0-16,-45-7 4 15,-13 0-2-15,-17-23 9 16,-5-14-11-16,13-14 6 16,9-8-16-16,23-18 10 15,22-14-21-15,13-16 12 0,22-17-39 16,53-6 19-16,23 2-4 15,13 21 11-15,5 19 16 16,-10 19 6-16,-8 21 0 16,-14 9-3-16,-8 5 9 15,-9 9-6-15,-10 2 0 16,-17 3 6-16,-13 6 1 16,-14 5-6-16,-4 2 7 15,-9 6 27-15,0-2-19 16,0 3 6-16,-22 0-22 15,-5 0 4-15,-22 9-13 16,9 16 9-16,23 9 0 16,8 0-6-16,9 0 9 15,0-1-3-15,9-7 0 0,31-6 4 16,17-5-9-16,1-10 5 16,0-5 0-16,0 0 11 15,-14 0-4-15,-4-14-5 16,-13-15 1-16,-14-3 2 15,-13-9 7-15,0 1-12 16,-13 1 0-16,-23 2 12 16,-4 6-7-16,-18 5-4 15,10 9-1-15,12 9 0 16,-4 8-6-16,5 0 2 16,3 8 2-16,15 26-3 15,8 7-2-15,9 3 7 16,0-1 0-16,35 0-4 0,32-10-3 15,0-5 7-15,4-11 0 16,13-11-10-16,-8-6 11 16,-10 0-1-16,1-20 3 15,-18-11 4-15,-18-2 1 16,-31-2-6-16,0-2 2 16,0 1 12-16,0 10-14 15,0 5 11-15,0 11-10 16,-22 10 4-16,22 0-9 15,0 0 2-15,-9 0-12 16,9 14 11-16,0 20-1 16,0 3 2-16,0 2 0 15,0-2 4-15,0 0-12 0,31-6 8 16,-13-3 0-16,8-11-4 16,-3-5 1-16,12-10 2 15,-4-2 1-15,5 0 0 16,-5-10 6-16,9-22-4 15,-22-2-2-15,-1 0 8 16,1-3-3-16,-18 4 3 16,0 7-5-16,0 9 2 15,0 9 12-15,0 5-16 16,0 3 0-16,0 0-1 16,0 0-16-16,0 13 9 15,0 28 4-15,0 6 3 0,0 4-2 16,13-3 2-16,5-5 0 15,9-8-3-15,-5-13 8 16,5-11-8-16,-9-8 3 16,4-3 0-16,4 0 6 15,14-23-2-15,-4-8-3 16,4-5 3-16,0-5 5 16,-13 4-8-16,13 6-1 15,-23 6 2-15,14 14-10 16,-13 5 8-16,0 6-3 15,4 0 1-15,-4 0-8 16,9 23 9-16,4 2 1 16,-14-2-2-16,1 0-4 15,13-3 6-15,-4-4 0 0,13-4-1 16,0-9 11-16,18-3-10 16,-14 0 0-16,14-15 5 15,0-13-3-15,-9-1-1 16,-23-4-1-16,-12 2 5 15,-14-3 3-15,0 3-2 16,0 5-6-16,0 12 1 16,0 9 8-16,0 1-9 15,0 4-8-15,0 0 5 16,0 29-9-16,0 10 9 16,0 4 3-16,0-1 0 15,0-2-10-15,8-3 10 0,10 3-3 16,0-8 1-16,4 0-8 15,-13-6 7-15,-9-9-1 16,0-5-21-16,0-7 20 16,0-2-16-16,0-3 21 15,0 0 0-15,0 0 6 16,0 0-1-16,0-3-5 16,0-18 0-16,0-4-10 15,36-8 3-15,21-4-2 16,1-9 6-16,9 1 2 15,-10 1-3-15,-8 3 4 16,0 2 0-16,-22 2 2 16,4 6-1-16,-4 3-1 15,-5-1 17-15,-13 7-16 0,-9 2 24 16,0 3-4-16,0 3-14 16,0 3 20-16,0 7-20 15,0 4 3-15,-9 0-10 16,-4 0-1-16,4 29-3 15,0 14 4-15,9 5 0 16,0 2-5-16,0 1 6 16,0-8-1-16,18-6 0 15,4-12 4-15,4-8-5 16,23-11 1-16,0-6 0 16,9 0 3-16,9-12 1 15,-1-22-4-15,19-14 2 0,-5-12 7 16,4-13-6-1,0-14-3-15,-17-5 0 0,-9-4 9 16,-18 6-6-16,-31 2 9 16,-9 13 13-16,0 17-20 15,0 16 16-15,-27 12-11 16,-4 17-9-16,4 5 0 16,-4 8-1-16,-4 0-5 15,-5 48 4-15,0 23-6 16,4 17 4-16,14 10 3 15,22-1 0-15,0-7-5 16,31-10 5-16,36-20-2 16,8-22 0-16,5-15-6 0,5-11 7 15,-1-12 1 1,-4 0 0-16,-5-17 7 0,1-23-3 16,-18-11-3-16,-9-9 10 15,-23-8-5-15,-4 1 9 16,-22 5 2-16,0 11-6 15,0 16 29-15,-13 16-24 16,4 13 9-16,0 6-24 16,9 0-1-16,-9 20 0 15,1 30-10-15,-15 24 10 16,-3 17-3-16,8 14 5 16,-13 11-2-16,13 17 0 0,9 17 9 15,0 14-13-15,9 3 4 16,0-17-13-16,0-28 0 15,0-34-37-15,9-34 9 16,49-33 33-16,9-21 8 16,17-5 6-16,23-42-6 15,-1-15 1-15,-12-13 5 16,-19-7-2-16,-35-5-4 16,-31-10 0-16,-9 4-1 15,-36-1-1-15,-52 10-11 16,-19 13-5-16,5 15 14 15,4 19-16-15,31 14 13 16,27 14 5-16,32 4-23 16,8 5 10-16,0 0-23 15,0 0 4-15,39-4 2 0,19-4-46 16,18 0-33-16,-10-4-122 16,1 1-243-16</inkml:trace>
  <inkml:trace contextRef="#ctx0" brushRef="#br0" timeOffset="-96893">23360 1982 898 0,'0'0'244'16,"0"0"-55"-16,0 0-86 16,0 0-103-16,0 0-4 15,0 0-229-15</inkml:trace>
  <inkml:trace contextRef="#ctx0" brushRef="#br0" timeOffset="-7285">15097 3849 569 0,'0'0'139'0,"0"0"1"15,0 0 4-15,0 0-33 16,0 0-20-16,0 0-19 16,-89-48-56-16,89 48 1 15,-18 23-17-15,9 9 0 16,0 7 10-16,9 1-10 16,0 2 0-16,0-2-4 15,9-6 13-15,18-3-9 16,4-11 0-16,-5-6 3 15,14-9-4-15,-4-5 3 0,4 0-2 16,0-8 12-16,-4-23-4 16,-5-6-5-16,-5-2-3 15,5 5 6-15,-22 2 6 16,0 10-3-16,-9 10 3 16,0 7 20-16,0 5-31 15,0 0 5-15,0 0-6 16,0 23-12-16,-9 14 6 15,0 4 6-15,9 0 0 16,0-5-6-16,9-8 2 16,18-8 4-16,22-6 0 15,-9-10 1-15,4-4-4 16,5 0 3-16,9-24 0 0,-18-12 6 16,-5-6 1-16,-12 1-7 15,-15 0 0-15,-8 0 8 16,0 8-2-16,-8 7-6 15,-15 9 1-15,14 9 5 16,1 8-6-16,8 0-1 16,0 11-9-16,0 25 7 15,0 13-7-15,0 7 10 16,0-1-3-16,0 2-3 16,8-7-12-16,1 1 13 15,14-11-2-15,-23-12-17 16,8-11 17-16,-8-12-27 0,0-5 34 15,0 0 3-15,-8-11 5 16,-24-15-8-16,6-1 0 16,-5 4 5-16,22 8-12 15,0 4 7-15,9 9 0 16,0-3-2-16,0 5-5 16,9-4 2-16,40-2 4 15,0-2 1-15,8-4-4 16,10-8 4-16,-9-1 0 15,-14-8 1-15,-4-3 7 16,-22 1-2-16,-5-5 12 16,-13-1 3-16,0 3 19 15,0 2-28-15,-22 7 12 16,-5 8 12-16,5 9-29 16,4 5 12-16,10 3-19 0,8 0 4 15,-9 31-12-15,9 17 8 16,0 9 0-16,9 2-3 15,30-2 9-15,-3-9-6 16,4-11 0-16,-13-12 0 16,13-11-9-16,-14-8 6 15,5-6 3-15,-4 0 3 16,4-17 6-16,-4-14-8 16,4-6-1-16,-13-1 9 15,-1-3-10-15,6 7 1 16,-14 6 0-16,8 13-5 15,-17 7 11-15,0 8-12 0,9 0 6 16,-9 6-11 0,9 19 0-16,4 6 11 0,-4-3 0 15,0-5-4-15,0-6-1 16,9-3 5-16,-5-7-14 16,5-5 6-16,0-2 0 15,0 0 8-15,13-6 0 16,-14-14 5-16,6 1 5 15,-6 1-10-15,-8 1 0 16,0 9 2-16,-9 5-7 16,9 3 5-16,-9 0-5 15,13 0 1-15,5 11-4 16,9 12 8-16,4-3 0 0,18-3-23 16,-5-9 16-1,5-2-13-15,0-6 20 0,-9 0-8 16,-5 0 20-16,5-21-12 15,-13-11 0-15,-18-3 2 16,-9-1 4-16,0-1-2 16,-9 3 6-16,-26 6 19 15,-5 11-21-15,13 5 9 16,-4 12-17-16,22 0-7 16,0 0 4-16,0 20-6 15,9 11 9-15,0 1-4 16,0-2-12-16,27-7 7 0,-9-1-2 15,4-7-14-15,-4-10 21 16,-10-5-4-16,24 0 8 16,-24 0 5-16,19-22 3 15,-18-1-3-15,4 1 8 16,-13 5 0-16,0 3 32 16,0 5-27-16,0 6-1 15,0 3-2-15,-22 0-7 16,-5 37-8-16,5 25 0 15,13 20 2-15,9 20-5 16,0 12 3-16,9 7 0 16,13 15-3-16,14 5 12 15,-5 7-9-15,-4-7 0 0,-5-19 2 16,-4-20-8 0,-18-28 6-16,0-24 0 0,0-21-3 15,0-17 12-15,0-12-9 16,-9 0 0-16,-49-23 4 15,-31-21 13-15,-13-12-17 16,-5-4 0-16,-8-10-2 16,22-1-19-16,13-2-10 15,35 0-27-15,32 3-38 16,13 3-14-16,22 2-106 16,36 6-51-16,0-1-186 15</inkml:trace>
  <inkml:trace contextRef="#ctx0" brushRef="#br0" timeOffset="-6873">15967 3489 689 0,'0'0'186'0,"0"0"-78"16,0 0 9-16,0 0-27 15,0 0-39-15,0 0-1 16,-9-120-50-16,-13 120 4 0,-4 0-10 16,8 16 13-16,5 1-7 15,13-5 0-15,0-1 0 16,0-5-3-16,40-6 5 15,8 0-2-15,1 0 26 16,-4 0-18-16,-23-17 30 16,-4 0-6-16,-18 0-23 15,0-3 18-15,0 6-27 16,-18 0-3-16,-31 8 1 16,9 6-28-16,4 0-23 15,14 0-35-15,13 20-86 16,9 9-49-16,0-3-171 0</inkml:trace>
  <inkml:trace contextRef="#ctx0" brushRef="#br0" timeOffset="-6020">17709 3881 292 0,'0'0'186'15,"0"0"-8"-15,0 0-34 16,0 0-26-16,0 0 1 0,0 0-33 16,-40-59 17-1,22 56-57-15,9 0-5 0,9 3 0 16,0 0-35-16,0 0 3 15,0 0-9-15,40 8-5 16,27 17-2-16,8 4 7 16,1 2 0-16,0 3-1 15,-19 3 8-15,-8-3-7 16,-27-3 0-16,-22-1-9 16,0-9 7-16,0-7-28 15,-22-8 17-15,-5-6 8 16,5 0 10-16,13-9 3 0,1-23-8 15,8-6 4-15,0-5-9 16,8-6 5-16,41-4 0 16,27-6-5-16,13 2-4 15,13 9 9-15,-13 14-32 16,-23 20-55-16,-17 14-21 16,-22 0-34-16,-18 20 2 15,-9 20-72-15,0-2-221 16</inkml:trace>
  <inkml:trace contextRef="#ctx0" brushRef="#br0" timeOffset="-3746">18695 3918 76 0,'0'0'372'0,"0"0"-212"0,0 0-24 16,0 0-27-16,0 0-21 15,31-168-40-15,-31 143 39 16,0 5-30-16,-31 3-35 15,13 9 20-15,-13 5-19 16,5 3-22-16,-5 0 6 16,-5 14 3-16,-4 23-10 15,13 11 0-15,-4 7 1 16,14-5-6-16,17 4 5 16,0-9 0-16,0-8-5 15,48-9 0-15,-12-14 3 16,22-8-5-16,-9-6 6 15,8-3 0-15,-17-25 2 0,-4-8 1 16,-5-5 14-16,-4-7-12 16,-18 0 27-16,13-3 14 15,-13 6-30-15,-9 11 24 16,0 8-33-16,0 18 11 16,0 8-1-16,0 0-16 15,0 6-3-15,0 36-3 16,0 12 6-16,0 5-4 15,17 1 4-15,15-9 0 16,12-9-2-16,5-8 10 16,9-17-8-16,-1-8 0 15,1-9 3-15,9 0 1 16,-1-20-4-16,1-11 0 0,-9-9 7 16,-9 0-1-1,-23 1-4-15,5-4-2 0,-13 7 7 16,-9 10-9-16,-9 8 2 15,0 16 0-15,0 2-2 16,9 0-12-16,13 31 12 16,-13 11 1-16,9-2 1 15,4 0-8-15,-4-8 8 16,0-7 0-16,4-11-2 16,-4-8 10-16,-1-6-8 15,14 0 0-15,5 0 5 16,4-29 0-16,-5-3-3 0,5-4-2 15,-8 1 2 1,-6 5 5-16,-8 10-7 0,-9 9 0 16,4 11 5-16,-4 0-20 15,9 0 10-15,0 29 5 16,22 7-10-16,0 1 18 16,-5 0-8-16,23-9 0 15,9-2 0-15,-10-10-5 16,1-10 5-16,0-6 0 15,-18 0-1-15,18-8 11 16,-14-24-7-16,-4-1-3 16,0-7 6-16,-5-1-10 15,5 5 4-15,-13 2 0 0,-5 8-1 16,-4 10 11 0,-9 10-12-16,0 6 2 0,13 0-13 15,-4 0 5-15,0 17 5 16,-9 9-4-16,13-3 6 15,-13-1-25-15,-9-8 26 16,0-5-6-16,0-7 5 16,0-2-4-16,0 0 9 15,0 0-4-15,-9-8 5 16,-22-15 5-16,-5 1-9 16,-4 2 0-16,0 2 8 15,5 10 3-15,-5 8-12 16,4 0 0-16,5 12-10 15,13 25 11-15,-4 11-1 0,22 3 0 16,0-3-5-16,0-3-4 16,31-11-2-16,9-11 7 15,-4-9-1-15,12-14 3 16,-8 0 2-16,-4-7 0 16,4-34 6-16,-4-7 6 15,-5-9-12-15,-14-8 17 16,6-8 15-16,-6-10-26 15,-17-8 20-15,0-5-6 16,0 0-17-16,0 5 9 16,0 26-9-16,0 24-3 15,-8 20 9-15,8 21-1 16,0 0-14-16,0 31 6 0,0 34-6 16,0 23-1-16,8 9 7 15,28-4 0-15,4-6-5 16,18-13 11-16,-9-12-6 15,17-13 0-15,-8-21 1 16,-9-14-13-16,17-14 12 16,-8 0 0-16,18-17 4 15,-19-19 6-15,10-10-10 16,-18 0 0-16,-5-1 4 16,-12 2-5-16,-15 4 1 15,6 11 0-15,-15 10-2 16,-8 11 9-16,0 9-7 15,0 0 0-15,0 0-17 0,9 12 12 16,0 13 0-16,0 1-5 16,-9-1 2-16,9-5-31 15,-9-3 35-15,0-3-8 16,0-6-7-16,0-2 14 16,0-2-1-16,0-4 6 15,0 0 13-15,-9 0-9 16,-18-18 0-16,-4-2-4 15,5 1 3-15,3 7-3 16,6 6 0-16,8 6 0 16,0 0-1-16,9 26-12 15,-9 13 13-15,9 6 0 0,0 1 2 16,0-6-12 0,9-7 10-16,26-4 0 0,14-12-3 15,9-8-3-15,-9-9 6 16,0 0 0-16,-14-4 2 15,-4-21 2-15,-13-12-4 16,-9-8 0-16,-9-3 2 16,0-9 8-16,-27 3-5 15,-30 4-2-15,-10 4 2 16,9 9 4-16,9 14-8 16,1 13-1-16,12 10 0 15,5 0-4-15,13 29 4 16,0 14 0-16,18 14-3 15,0 0-5-15,45-3 8 0,35-9 0 16,4-11-1-16,14-10 10 16,-14-17-9-16,14-7 0 15,-22 0 6-15,-10-11-3 16,-17-15-2-16,-13-2-1 16,4-3 8-16,-31 0-2 15,-1 3 12-15,-8 5 7 16,0 6-17-16,0 9 25 15,0 4-31-15,0 4 0 16,0 0-2-16,0 27-8 16,0 12 8-16,0-3 0 15,9 4 2-15,31-6-9 16,9-5 7-16,0-7 0 0,-13-7-2 16,-5-7 12-16,-5-2-10 15,-8-6 0-15,13 0 4 16,-4 0-6-16,4-9 2 15,-4-11 0-15,-5 0 2 16,-4 1 6-16,-1 4-8 16,-8 4 0-16,13 4 3 15,-13 3-15-15,0 4 12 16,0 0-15-16,0 0 15 16,-9 0-23-16,9 0 23 15,-9 5-2-15,13 4-3 16,-13-4-6-16,0-5 10 0,0 3 1 15,9-3 1-15,-9 0 9 16,9 0-4-16,9-13-6 16,4-10 9-16,5-3-11 15,-10 12 2-15,-8 3 0 16,22 11-3-16,-13 0-1 16,22 0 1-16,9 0 3 15,-5 14-20-15,14 5-21 16,-9-1-58-16,0 1-98 15,9-5-91-15</inkml:trace>
  <inkml:trace contextRef="#ctx0" brushRef="#br1" timeOffset="-130162">720 1087 338 0,'0'0'193'15,"0"0"-6"-15,0 0-24 16,0 0-30-16,0 0 43 16,-31-158-88-16,22 131-4 15,0 8 3-15,0 10-50 0,9 0 11 16,0 9-15-16,0 0-28 16,0 0 8-16,0 32-13 15,0 34 0-15,-9 27 4 16,9 17 6-16,0 9-10 15,0-8 0-15,0-7 10 16,27-7-18-16,13-18 8 16,-5-9-8-16,5-19 1 15,9-16-73-15,-9-16-40 16,-13-13-42-16,-1-6-80 16,6 0-10-16,-24 0-62 15</inkml:trace>
  <inkml:trace contextRef="#ctx0" brushRef="#br1" timeOffset="-129720">564 1537 219 0,'0'0'144'0,"0"0"-29"16,0 0-17-16,0 0-7 16,0 0-46-16,0 0-11 15,-142-28-7-15,142 28-23 16,18 0-4-16,48 0 19 15,23 0-2-15,5 0 27 16,21-12-13-16,1-16-3 16,-10-4 14-16,-12-1-25 0,-14-5 27 15,-23 2-3-15,-21-1 1 16,-14-8 28-16,-13 0-16 16,-9-14-22-1,0-9 11-15,0-1-19 0,-31 5 0 16,4 9 1-16,-4 22-7 15,13 13 31-15,1 11-28 16,3 9-7-16,14 0-14 16,-9 26 2-16,0 30-2 15,1 29 0-15,-1 15 4 16,9 2-9-16,0-4 5 16,0-4 0-16,35-9-3 15,5-6 12-15,0-11-9 16,9-8 0-16,-5-15-37 0,-4-11-54 15,0-15-113-15,-4-15-48 16,4-4-53-16,9 0-180 16</inkml:trace>
  <inkml:trace contextRef="#ctx0" brushRef="#br1" timeOffset="-129365">1675 1570 251 0,'0'0'218'16,"0"0"-95"-16,0 0 22 15,0 0-46-15,0 0-35 16,0 0 11-16,-209-138-19 16,209 138-17-16,0 9-39 15,0 30-2-15,0 12-7 0,40 6 9 16,18-3 0-16,-14-6-4 16,23-8 10-16,-9-12-6 15,-9-11 0-15,-18-9 5 16,-5-8-4-16,5 0 3 15,-22-2 1-15,9-30 49 16,-9-7-15-16,-9-9 14 16,0-4-5-16,0-4-31 15,-27 5 10-15,-30 9-25 16,8 8-1-16,0 13-1 16,0 16 4-16,13 5-8 15,5 5-6-15,31 36-89 0,0 12-42 16,0 4-102-16,31-4-180 15</inkml:trace>
  <inkml:trace contextRef="#ctx0" brushRef="#br1" timeOffset="-128595">2137 1650 549 0,'0'0'187'0,"0"0"-51"0,0 0 9 16,0 0-41-16,0 0-18 15,0 0-22-15,-49-139-38 16,49 139 7-16,0 0-33 16,0 4-10-16,0 24 6 0,0 11 5 15,9 4-1-15,0-1 0 16,13-3 5-16,-13-1-5 16,9-10 0-16,4-3 4 15,-13-4-13-15,9-10 11 16,-9-6-2-16,-9-5 0 15,17 0 10-15,5 0-3 16,-13-20 1-16,9-8-8 16,4-3 28-16,-4 0-20 15,0 0 4-15,-9 2-2 16,0 7-2-16,13 5-7 16,-22 11-1-16,9 6-4 15,-9 0-2-15,18 0-12 16,4 11 18-16,4 15-5 0,6-2 11 15,-15 6-6-15,1-5 0 16,0-9 0-16,-5-1-5 16,5-9 5-16,-9-3 0 15,-9-3 0-15,0 0 10 16,9 0-1-16,0-14-9 16,4-14 7-16,5-1-8 15,-9 4 1-15,-1 4 0 16,1 11 0-16,0 6 3 15,-9 4-9-15,22 0 5 16,-13 0-7-16,9 0-2 16,13 12 7-16,-4 11 3 15,13-1-1-15,-5-5 6 16,14-5-6-16,0-7 1 0,0-5 0 16,0 0-1-16,-14 0 5 15,5-23-4-15,-22-5 2 16,13-6 9-16,-31-6-6 15,0-2-5-15,0-3 3 16,-13 5 2-16,-23 9 0 16,5 11-5-16,5 12 11 15,17 8-3-15,0 0-16 16,9 37 8-16,0 13 0 16,0 9-12-16,18-2 13 15,17-8-1-15,5-7 0 0,18-9 4 16,0-7-14-16,26-11 8 15,14-15-70-15,8 0-92 16,10-6-114-16,-23-25-166 16</inkml:trace>
  <inkml:trace contextRef="#ctx0" brushRef="#br1" timeOffset="-127986">3803 1370 151 0,'0'0'87'15,"0"0"8"-15,0 0 44 16,0 0-35-16,0 0-31 16,0 0 5-16,-115 34-14 15,115-34-19-15,0 0 7 0,0 0-37 16,0 0 3-16,39 0 4 16,19 0-15-16,18 0 5 15,8-6-12-15,5-5-4 16,-13 0-29-16,-10 5-250 15,-8 6-295-15</inkml:trace>
  <inkml:trace contextRef="#ctx0" brushRef="#br1" timeOffset="-127355">4465 1126 511 0,'0'0'178'0,"0"0"-46"0,0 0-8 16,0 0 6-16,0 0-34 16,0 0-39-16,-40-92-3 15,40 92-48-15,0 0 4 16,0 0-10-16,0 22-1 16,0 20 0-16,18 18 1 15,4 7 0-15,-4 7-3 16,13 1 7-16,-4-12-4 15,13-6 0-15,4-14 8 16,-4-18-10-16,-13-11 2 16,4-8 0-16,-14-6 9 0,23 0-7 15,-13-20 47 1,4-13 13-16,-13-10-30 0,-9-2 14 16,-9-4-31-16,0 5-7 15,0 6 15-15,0 10-18 16,0 14-3-16,0 5-1 15,0 9 7-15,0 0-16 16,0 0 2-16,22 0-4 16,5 29-4-16,4 7 16 15,4 10-2-15,-4 3 0 16,5-2 1-16,-5-4-13 16,5-7 12-16,4-11 0 0,0-7-10 15,-14-13 12 1,5-5-2-16,-13 0 7 0,9-17-3 15,-5-20 12-15,5-10-11 16,-18-10-4-16,-9-8 16 16,0-9-8-16,0-5-6 15,0 2-3-15,0 9 9 16,0 12-10-16,0 25 1 16,-9 14 0-16,9 12-9 15,0 5 5-15,0 0-11 16,0 17-28-16,17 22-51 15,6 18-25-15,3 5-118 16,5 3-120-16</inkml:trace>
  <inkml:trace contextRef="#ctx0" brushRef="#br1" timeOffset="-126942">5833 1355 540 0,'0'0'167'0,"0"0"-50"16,0 0 11-16,0 0 1 15,0 0-59-15,-208-110-7 16,185 110-29-16,23 0-27 0,-9 14-7 16,9 30-4-1,0 8 4-15,0 5 0 0,0 0 4 16,0-9-9-16,32-8 5 15,12-9 0-15,-4-9-10 16,0-10 17-16,4-7-7 16,-13-5 0-16,-4 0 10 15,-5 0 2-15,-4-20-8 16,-18-13 5-16,0-10 36 16,0-5-35-16,0-3 15 15,-31 3-14-15,-5 9-2 16,-12 4-10-16,8 16 1 15,4 10 0-15,18 9-10 16,-4 0-35-16,22 32-57 16,0 13-62-16,9 2-119 0,31-4-155 15</inkml:trace>
  <inkml:trace contextRef="#ctx0" brushRef="#br1" timeOffset="-126861">5833 1355 414 0</inkml:trace>
  <inkml:trace contextRef="#ctx0" brushRef="#br1" timeOffset="-126090">5833 1355 414 0,'183'74'246'0,"-183"-102"-90"0,0 1-41 0,0 1 11 15,0 6-36-15,-9 8-30 16,9 6-4-16,0 4-44 16,0 2-8-16,17 0-4 15,41 16 0-15,0 19-6 16,0 2 6-16,-1 8 0 0,-8-3-2 15,-13-2 9-15,-5-3-7 16,-4-9 0-16,-19-6 4 16,6-7-8-16,-14-10 4 15,0-2 0-15,0-3 3 16,-31 0 5-16,-18 0-8 16,22 0 0-16,5-16-3 15,13-8-2-15,9-7 5 16,22-11-3-16,36-9-5 15,9-8 7-15,8-6 1 16,-8 2 0-16,0 1 6 16,-27 5 0-16,-14 1 0 15,-26 5 13-15,0 2 23 16,0 7-10-16,-9 6 14 16,-40 4-9-16,1 12-36 0,21 8 29 15,0 8-28-15,14 4-2 16,4 0 0-16,9 27-3 15,0 24 3-15,0 21 0 16,0 10 0-16,0 8-6 16,22 0 6-16,5-2 0 15,-9-5 1-15,-9-18 7 16,4-12-8-16,-4-10 0 16,0-15 5-16,-9-11-13 15,0-9 8-15,0-8 0 0,0 0 4 16,0 0 8-16,0 0-4 15,0-5 3-15,0-21-2 16,0-9-7-16,0-12-2 16,9-6 0-16,22-7-3 15,-5 2 6-15,14 5-3 16,-13 17 0-16,4 10 2 16,-4 15-15-16,4 11 2 15,13 0-15-15,-4 11 24 16,0 26-27-16,-13 3 20 15,-18 2-16-15,0-1-12 16,-9-5 37-16,0-8-11 16,0 0 11-16,-9-8-7 0,-27-3 12 15,5-5-5-15,4-7 0 16,14-2 4-16,13-1-13 16,0 4 9-16,0 3 0 15,0-1-6-15,22 6 4 16,5-2 2-16,31-4 0 15,8-2-12-15,23-4-25 16,-4 2-119-16,-10-4-81 16,-17 3-199-16</inkml:trace>
  <inkml:trace contextRef="#ctx0" brushRef="#br1" timeOffset="-121095">7970 195 153 0,'0'0'332'0,"0"0"-171"0,0 0 4 16,0 0-50-16,0 0 0 15,27-147-7-15,-27 133-43 16,0 5 6-16,-9 7-9 15,9 2-31-15,-18 0 5 16,-22 13-36-16,-8 44 2 16,-37 43 4-16,-22 38 4 15,-8 34-10-15,-9 16 2 16,21-2 12-16,37-19-12 16,26-22-2-16,31-24 0 15,9-19-9-15,58-17 10 0,35-20-1 16,31-14 0-16,23-20-40 15,4-19-32-15,22-12-125 16,-8-17-61-16,-14-40-88 16</inkml:trace>
  <inkml:trace contextRef="#ctx0" brushRef="#br1" timeOffset="-119669">8344 804 355 0,'0'0'192'16,"0"0"-94"-16,0 0-13 0,0 0-4 15,0 0-48 1,0 0-6-16,124-112-7 0,-9 82 0 16,19-10 22-16,-1-2-34 15,-9 0 10-15,-26 7-18 16,-31 16 12-16,-32 7-13 15,-12 10 1-15,-23 2-11 16,0 0 2-16,-49 6-43 16,-9 19 31-16,0 0-21 15,0-2 21-15,18-9 9 16,23-5-1-16,8-7 13 16,0 2 2-16,9 1-2 0,0 16 0 15,0 11-1-15,-9 23 7 16,0 13-3-1,-4 8 6-15,4 7 11 0,0-5 6 16,9-2-23-16,0-2 2 16,0-11-4-16,0-9 8 15,0-14-4-15,0-10-5 16,0-13 0-16,-9-8 3 16,0-7 3-16,0-2-3 15,-13 0 5-15,4 0-1 16,1-11-1-16,-14-3-6 15,4-1 0-15,5 2-3 16,13 4 8-16,0 3-5 16,9 4 0-16,0-1-8 15,0-3 3-15,31-5 2 0,13-3 3 16,14-9-1-16,9 0 5 16,-1-8-4-16,-8 0 17 15,-9-3-13-15,-9 9 37 16,-13 5 9-16,-18 9 7 15,-9 4 23-15,0 5-51 16,0 2 10-16,0 0-31 16,0 0 5-16,0 0-26 15,0 17 13-15,0 23 0 16,13 11-7-16,-13 0 9 16,9-6-2-16,-9-6 0 15,9-8 12-15,0-13-20 0,-1-10 8 16,-8-5 0-1,9-3 1-15,14 0 9 0,3-20-10 16,14-17 3-16,-4-5 8 16,4-1-7-16,0 9-4 15,-23 11 0-15,-8 9-7 16,-9 12 13-16,0 2-6 16,0 0 0-16,0 0-13 15,9 0 8-15,0 14 2 16,13 6 3-16,-13-1-9 15,0-3 12-15,0-3-3 16,0-8 0-16,-9 2-24 16,13-7 24-16,-13 0-16 0,9 0 16 15,0 0-7-15,0-12 14 16,9-13-7-16,13-7 0 16,-5 9 9-16,-3 13-18 15,3 1 9-15,-17 9 0 16,9 0-11-16,-5 0 4 15,5 0 7-15,0 5-1 16,13 1 3-16,4-3-2 16,14-3 0-16,9 0 0 15,0-14 3-15,0-12 7 16,-18 3-10-16,-23 3 16 16,-8 7-10-16,-9-5 43 15,0 8-29-15,0 1-2 16,0 6 35-16,0 3-52 0,0 0 14 15,0 0-15-15,0 26-8 16,-9 26-1-16,-8 23 9 16,17 9 0-16,-23 10-4 15,14-3 11-15,9-12-7 16,0-9 0-16,-8-18 6 16,8-18-9-16,-9-17 3 15,9-10 0-15,0-7-3 16,0 0 18-16,-23 0-13 15,15-13 38-15,-10-24-38 16,9-13 15-16,-9-15-17 16,18-15 0-16,0-10-6 15,0-15 13-15,0 0-7 0,27 9 0 16,13 16 7-16,-5 29-18 16,5 20 11-16,-4 15-4 15,4 16-9-15,0 0 2 16,-5 11 11-16,5 25-2 15,0 1-15-15,-22-1 14 16,0-4-16-16,-18-6-6 16,0 2 20-16,0 0-45 15,-49 3 0-15,-9 3-54 16,5-3-108-16,4-8-71 16,9-17-230-16</inkml:trace>
  <inkml:trace contextRef="#ctx0" brushRef="#br1" timeOffset="-119407">10623 0 664 0,'0'0'200'15,"0"0"-121"-15,0 0 10 16,0 0-45-16,0 0-36 15,0 0 42-15,306 148-9 16,-199-41-1-16,4 28 19 16,-13 18-36-16,-32 0 15 0,-35-2-24 15,-31-13-5-15,-22-8 0 16,-80-3-9-16,-36-8-54 16,-22-18-154-1,-4-9-346-15</inkml:trace>
  <inkml:trace contextRef="#ctx0" brushRef="#br0" timeOffset="-100910">13017 2613 614 0,'0'0'126'16,"0"0"-16"-16,0 0 20 15,-222-35-7-15,173 27-59 16,-4-6-10-16,13-3 2 16,-18-3-28-16,9-5 18 15,1-1-30-15,3-2-7 16,5-3 14-16,0-9-19 0,5-5-3 16,4-6 0-16,13-6 7 15,18 1-4-15,0 5-4 16,0 12 1-16,26 13-8 15,14 15 7-15,0 11-5 16,5 0 3-16,4 40-6 16,-9 18 4-16,-31 16 4 15,-9 16 0-15,0 13-10 16,-49-1 7-16,0-3 3 16,13-17 0-16,5-23 2 0,13-22-8 15,18-24 6 1,0-6-8-16,0-7 7 0,9 0 2 15,49-29 2-15,40-27 14 16,17-18-15-16,27-11 11 16,1-3-13-16,-10 10 2 15,-18 15-9-15,-26 18-10 16,-44 19-63-16,-23 21-69 16,-22 5-112-16,0 2-114 15</inkml:trace>
  <inkml:trace contextRef="#ctx0" brushRef="#br0" timeOffset="-108531">488 2938 450 0,'0'0'166'15,"0"0"-30"-15,0 0 3 16,0 0-32-16,0 0-3 16,0 0-19-16,-85 0-26 15,85-3 2-15,0-8-42 0,36-11-15 16,4-4 19-1,9-11-20-15,8 3-3 0,-21 6 13 16,-5 8-12-16,-13 10 15 16,-9 3-9-16,-9 7 2 15,0 0 14-15,0 0-18 16,0 0-4-16,0 0-1 16,0 8-25-16,0 27 22 15,0 10 3-15,0 12 0 16,-9-1 7-16,0 1-3 15,9-1-4-15,-9-5 0 16,0-6 7-16,-4-5-5 16,4-10-2-16,9-6 0 15,-9-7-5-15,9-9 5 16,-9 1 0-16,9-6-1 0,0-1 10 16,-9 2-4-16,-8-4-3 15,-6 2-2-15,-3-2 5 16,3 0 2-16,6 0-7 15,-1 0 2-15,9 0 5 16,9 0-7-16,0 0 0 16,0-6-17-16,18-10-2 15,31-1-8-15,8-9 21 16,10-2 3-16,9 2-57 16,8-7-80-16,-4-2-134 15,-4-4-134-15</inkml:trace>
  <inkml:trace contextRef="#ctx0" brushRef="#br0" timeOffset="-108251">986 2429 572 0,'0'0'173'0,"0"0"-13"15,0 0-19-15,0 0-64 16,0 0-23-16,0 0-20 15,23-54-34-15,21 54 17 16,14 20-11-16,-1 25-1 16,10 26 27-16,-18 19-28 15,-9 18 44-15,-22 3-24 0,-9-7-19 16,-9-8 4-16,-9-8-9 16,-49-6 0-1,-26 9-7-15,-32-3-11 0,1-4-86 16,-1-7-69-16,32-20-275 15</inkml:trace>
  <inkml:trace contextRef="#ctx0" brushRef="#br0" timeOffset="-107202">1964 2593 588 0,'0'0'201'0,"0"0"-73"16,0 0 20-16,0 0-49 0,0 0-44 15,0 0-23-15,0 0-27 16,0 34-5-16,9 31 24 16,-9 11-23-16,8 4 17 15,-8-1-18-15,0 0 0 16,0-6 5-16,0-10-5 16,0-9 0-16,0-14-6 15,-8-12-57-15,-10-11-63 16,0-15-42-16,-4-2 14 15,13 0 40-15,-9-22 48 16,9-19 41-16,0-11 25 16,-4-16 0-16,4-9 7 15,-9-2-6-15,-13-9 8 0,-4 6 27 16,-5 2-4 0,4 7 13-16,14 11 36 0,4 11-28 15,18 11-2-15,0 6-9 16,9 9-19-16,40 3-11 15,9 7-7-15,0 12-5 16,8 3 0-16,1 3-4 16,-9 29 0-16,-10 9 4 15,-3 8 0-15,-14 7-8 16,-22 9 12-16,0 12-4 16,-9 8 0-16,0-6-10 15,-36-5 6-15,-13-12 8 0,9-11-4 16,14-12 4-1,3-10 2-15,15-7-6 0,8-7 0 16,0-4 1-16,8 0-2 16,32 1 1-16,0 2 0 15,5-3 4-15,-5-3 3 16,9-3-7-16,-14 3 0 16,5-6 5-16,-9 4-6 15,-13-1 1-15,9-2 0 16,4 3-1-16,-22 0 4 15,9-4-3-15,-10-2 0 16,6 3-12-16,-5-3-35 16,-9 0-107-16,9 0-42 0,-1 0-105 15</inkml:trace>
  <inkml:trace contextRef="#ctx0" brushRef="#br0" timeOffset="-105830">2492 3182 224 0,'0'0'196'0,"0"0"-53"15,0 0-33-15,0 0-28 16,0 0-29-16,94-162-4 16,-72 132 0-16,-13 1 14 15,0 6-18-15,-9 1 28 16,0 5 2-16,0 6-37 16,0-1 12-16,-9 7-23 0,-22 5-26 15,4 0 2 1,-4 0 2-16,4 0-5 0,-4 22 0 15,13 18 2-15,10 5-7 16,8 8 5-16,0 2-8 16,0-4 6-1,40-13-16-15,-5-3 10 0,5-12-14 16,9-10 0-16,-22-9 17 16,13-4 6-16,-5 0-1 15,-4-17 15-15,5-9-12 16,-14-6 14-16,-4-1 15 15,-1-4-10-15,-8-2 25 16,-9-1-22-16,0 4 4 16,0 9 11-16,0 11-25 15,0 10 14-15,0 3-25 0,0 3 2 16,0 0-12 0,0 11-11-16,0 24 17 0,14 10-9 15,12 3 14-15,14-8-10 16,-4-3 4-16,13-12-23 15,9-8 20-15,-1-8-6 16,10-9 10-16,0 0-6 16,-1-12 13-16,1-13-7 15,-27-1 0-15,-14-5 3 16,-12-1 6-16,-5-4-5 16,-9-3 0-16,0 4 18 15,-23 4-20-15,-3 9 14 0,-14 8-16 16,22 5 12-16,9 9-22 15,-9 0 10-15,18 0-2 16,-13 25-3-16,13 12 3 16,0 0-4-16,0 0 6 15,13-5-25-15,23-11 16 16,-5-6-18-16,13-7 8 16,-4-8 17-16,9 0 4 15,-13 0-2-15,-5-5 0 16,-4-13 1-16,-5-1 13 15,-13-4-14-15,0 1 14 16,0-6 26-16,-9-1-27 16,0 1 13-16,0 5-7 0,-9 9-16 15,0 6 27 1,9 5-30-16,-9 3 0 0,9 0-5 16,0 14-5-16,0 20 10 15,0 11 0-15,9 3 2 16,17-6-9-16,14-5 7 15,0-3 0-15,-4-11-3 16,22-10-14-16,-9-9 17 16,-1-4 0-16,-3 0 1 15,4-25 3-15,-9-6 0 16,-14-10-4-16,-3-1 7 16,-6-3-3-16,-17-1 8 0,0 3-2 15,0 8-9-15,0 12 16 16,0 5-15-16,-9 13-2 15,9 2 0-15,0 3-9 16,-8 0 7-16,8 26-6 16,0 14 7-16,0 5-9 15,0-3 6-15,0-1-10 16,8-6 14-16,1 0-20 16,0-10 13-16,-9-4-6 15,0-11-6-15,0-4 11 16,0-4-22-16,0-2 12 15,0 0 14-15,0 0 4 16,0 0 4-16,-9 0-4 16,9-5 2-16,0-3-10 15,0-1 4-15,0-5-4 0,9-3 8 16,40-8-6-16,9-13 2 16,8-6 4-16,1-5 0 15,0 1-4-15,-27 6 5 16,-14 11-1-16,-17 5 14 15,-9 4-13-15,0 4 34 16,0 4-5-16,0 3-19 16,0 5 10-16,0 6-21 15,0 0-1-15,-9 6-4 16,1 28-3-16,8 8 8 16,0 6 0-16,0-5 0 15,0-4-8-15,0-5 8 0,40-11-2 16,-5-7 0-16,23-12-25 15,8-4 20-15,-8 0-24 16,-9 0-29-16,-9-20-40 16,-40-3-121-16,0-2-142 15</inkml:trace>
  <inkml:trace contextRef="#ctx0" brushRef="#br0" timeOffset="-105473">3554 2471 552 0,'0'0'163'16,"0"0"-32"-16,0 0-48 15,0 0-23-15,0 0-59 16,0 0 15-16,-9 62-12 15,9-22-2-15,0-6 1 16,0-14 4-16,36-6-5 16,-5-8 13-16,9-6 17 15,-13 0 28-15,-10-12 31 16,6-16-16-16,-6-6-38 16,-17-2 13-16,0-1-41 0,0 8 1 15,-40 8-10-15,5 20-41 16,-14 1-33-16,9 5-152 15,31 23-209-15</inkml:trace>
  <inkml:trace contextRef="#ctx0" brushRef="#br0" timeOffset="-104428">5727 3132 511 0,'0'0'211'0,"0"0"-35"15,0 0-35-15,0 0-6 0,-9-157-27 16,-9 135-43-16,-13 4 1 15,4 1-39-15,-4 5 4 16,-4 5-23-16,4 7 1 16,-5 0-13-16,-4 0 4 15,13 28-5-15,5 12-5 16,4 1 2-16,18 5 0 16,0-6-18-16,0-9-24 15,40-8 15-15,5-9-10 16,26-14 32-16,-18 0 7 15,5 0 9-15,0-29-3 16,-27-2 6-16,4 1-4 16,-21 1 20-16,-5 4-3 0,-9 2-1 15,0 12 14 1,0 5-25-16,0 3 10 0,0 3-17 16,0 0-2-16,0 3-1 15,0 23-2-15,0 4 5 16,17-1-5-16,10-4-8 15,22-8 4-15,9-11 4 16,8-6 5-16,14 0 1 16,5-34 0-16,8-17-1 15,-4-12 9-15,-5-7-4 16,-4-15 0-16,-26-6 20 16,-23-2-9-16,-22-3 19 0,-9 11-6 15,0 11-13-15,-27 23 12 16,-13 18-17-16,0 18 9 15,4 15-20-15,5 0 6 16,5 29-15-16,-6 41 9 16,24 26 0-16,-1 23-6 15,9 3 7-15,9-11-1 16,48-24 0-16,19-24 2 16,13-24-10-16,26-22 1 15,1-17 7-15,8 0-11 16,-22-39 14-16,-4-12-3 15,-22-11 0-15,-10-7 9 16,-17-7-5-16,-22-3-4 16,-14-6 0-16,-13 3 4 15,0 7 1-15,-31 19-5 0,-18 16 8 16,14 22-4-16,-14 14 1 16,0 4-5-16,0 31-4 15,5 46-4-15,-5 24 5 16,18 27 3-16,22-4 0 15,9-5 8-15,9-23-10 16,48-25 2-16,41-19-11 16,9-24 8-16,4-14-33 15,13-14-26-15,1 0-57 16,-19-14-124-16,-30-23-174 16</inkml:trace>
  <inkml:trace contextRef="#ctx0" brushRef="#br0" timeOffset="-101840">8121 3046 206 0,'0'0'307'0,"0"0"-213"0,0 0-1 16,0 0 4-16,0 0-3 16,205-185-13-16,-152 132-34 15,5-8 6-15,-18 0 0 16,-14 8-16-16,-3 10 12 16,-23 12-35-16,0 14 23 15,0 6 0-15,0 8-30 16,0 0-3-16,0 3-4 15,-9 0-28-15,-5 0 27 16,6 3 2-16,8 19 4 16,0 6-5-16,0 4-28 15,0-1 15-15,31 11 6 0,4-2 7 16,5 2-11-16,0 1 14 16,-13-3-3-16,4-3 0 15,-13-9 4-15,-18-6-6 16,0-8 2-16,0 0-9 15,-9-5 0-15,-40 3-13 16,-9-10 17-16,0-2-9 16,10 0-23-16,21 0 16 15,9-11-31-15,18-15-15 16,0-7 13-16,36-12 10 16,30-6 6-16,-8-1 33 15,0 4 4-15,-9 6-1 0,-9 5 4 16,-22 11 0-16,-1 10 62 15,-17 7 13-15,0 3 15 16,0 6-16-16,0 0-26 16,0 0 5-16,0 0-51 15,0 0 2-15,-17 15-6 16,-1 15 5-16,-4 13 4 16,4 5-9-16,18 0 4 15,0 1-13-15,9-10 9 16,31-5 0-16,4-14-8 15,14-9 17-15,8-11-7 16,-8 0-1-16,-9-8 6 16,-9-24 1-16,-22-6-7 0,0 0-1 15,-18-4 19 1,0-4-18-16,0 1 18 0,-27 2 1 16,-22 10-19-16,14 10 21 15,-5 12-22-15,0 11 0 16,4 0-6-16,-13 14 11 15,18 29-5-15,13 8 0 16,1 5 0-16,17 1-10 16,0-12 9-16,17-8-3 15,23-12 0-15,18-13 2 16,9-12 2-16,-1 0 0 16,1-12 8-16,0-22-4 0,-1 0-4 15,-17-3 0 1,0 4 8-16,-22 4-1 0,-10 9-7 15,-3 6 1-15,-5 11 7 16,-1 3-16-16,1 0 6 16,22 17 2-16,-4 14-11 15,4 7 13-15,-4-5-2 16,-9-4 0-16,13-7 4 16,-13-11-9-16,-1-7 5 15,6-4 0-15,-6 0 5 16,1-12 1-16,4-25-3 15,5-17-1-15,4-17 4 16,-13-5 4-16,0-6-10 16,-10 1 8-16,-8 6 36 15,0 14-36-15,0 15 18 0,0 14-1 16,-8 22-22-16,-1 10 22 16,9 0-25-16,0 2-12 15,0 38 11-15,0 22-8 16,0 18 9-16,0 7 0 15,9-2 6-15,8-9-19 16,6-10 13-16,3-19-25 16,5-15-1-16,-13-18-32 15,-9-11 22-15,-9-3 1 16,0 0-7-16,0-20 34 16,0-5-22-16,-18-1 13 15,-22-2 7-15,5 2-24 0,-14 1 5 16,0-4 21-16,9 7 8 15,13 5-1-15,18 6 1 16,1 5 0-16,8 3-3 16,0 3 3-16,17 0-2 15,32 0-4-15,18-3 12 16,17-6-1-16,-4-1-3 16,5-2 0-16,-10-5 29 15,-8-1-11-15,-9 5 11 16,-18-1-2-16,-14 2-21 15,-17 6 33-15,-9 1-13 16,0 5 1-16,0 0 8 16,0 0-26-16,0 0 0 0,0 0-11 15,0 25-15-15,0 10 8 16,0 7 7-16,22-2 0 16,-4-9-2-16,13-5 12 15,-22-15-10-15,9-3 0 16,-9-5 2-16,22-3-6 15,-13 0 9-15,-1-9-5 16,14-18 3-16,-4-8 7 16,13-2-10-16,-22 6 0 15,0 3 7-15,4 6-9 16,-22 10 2-16,9 3 0 16,-9 7-2-16,0 2 4 15,0 0-4-15,9 0-2 16,-1 0-1-16,15 11-3 0,-14 9 8 15,-1 0 0-15,1-6-2 16,0 3 5-16,0-9-9 16,0-2 6-16,4-4-13 15,5-2 8-15,0 0 6 16,13-22-1-16,13-9 2 16,-4 2 6-16,-9 7-8 15,-13 8 0-15,0 12 0 16,0 2-9-16,4 0 7 15,5 2 2-15,4 18-5 16,4-4 8-16,5-4-3 16,9-6 0-16,9-6 0 15,0 0-3-15,8-3 3 0,-21-22 0 16,4-1 5-16,-9-5 1 16,-14 0-1-16,-4 2 4 15,-22 1-5-15,0 4 26 16,0-2-24-16,-8 8 4 15,-24 7-10-15,6 5 4 16,4 6-9-16,4 0 5 16,0 20-3-16,5 11-8 15,4 3 6-15,9-6-19 16,0-2 7-16,0-7-17 16,0-7 21-16,0-4 1 15,0-8 8-15,0 0-3 0,0 0 9 16,0 0-2-16,0 0 3 15,0 0 4-15,0 0-5 16,0 11-2-16,0 18 0 16,0 18-4-16,0 28 12 15,0 18-8-15,-27 15 22 16,-4 5-22-16,13 0 18 16,9 12-5-16,1 10-11 15,-1 1 26-15,9-6 9 16,0-19-17-16,-14-29-8 15,5-20-11-15,-8-22 15 16,8-15-16-16,-22-16 0 16,4-9 13-16,-22 0 3 0,-26 0-4 15,-1-36-6-15,-13-19-1 16,-4-15-9-16,13-18 4 16,4-8-24-16,19-9 12 15,39 6-44-15,18 6 9 16,0 7 2-16,49 15-26 15,17 10-24-15,-8 12-43 16,-9 10-50-16,-13 11-107 16,-27-1-269-16</inkml:trace>
  <inkml:trace contextRef="#ctx0" brushRef="#br0" timeOffset="-101445">10183 2262 410 0,'0'0'185'0,"0"0"-57"15,0 0 1-15,0 0-33 16,0 0-28-16,0 0-39 15,-49-40-20-15,18 40-3 16,13 14 7-16,18 3-13 0,0-3 0 16,0-5-2-1,0-4 10-15,9-1-7 0,13-4 18 16,-4 0 20-16,0 0 32 16,-9-15-24-16,4 1-8 15,-13 0-21-15,0-3-14 16,0 6 4-16,0 2-8 15,-22 9-29-15,13 0-93 16,0 0-92-16,9 25-111 16</inkml:trace>
  <inkml:trace contextRef="#ctx0" brushRef="#br0" timeOffset="-17706">382 4113 377 0,'0'0'307'16,"0"0"-137"-16,0 0-19 0,0 0-12 16,0 0-64-16,0 0-46 15,0 0-4-15,-27-23-21 16,67 23-1-16,18 0-1 16,-5 0 7-16,-4 0-8 15,-9 6-1-15,-22 11 0 16,-9 9-8-16,-9 2 8 15,0 9 0-15,0 2 2 16,-27 1 7-16,-22 3-7 16,1-4-2-16,-10-2 0 15,13-6 4-15,5-9-2 16,23-8-2-16,3-10 0 16,14-4 7-16,0 0-10 0,40 0 6 15,18-6-1-15,18-11 9 16,-10 0-9-16,-8 0-2 15,0 3 0-15,-9-3-14 16,-1 3-33-16,1-3-131 16,-4 3-72-16,13-3-146 15</inkml:trace>
  <inkml:trace contextRef="#ctx0" brushRef="#br0" timeOffset="-17406">951 3938 326 0,'0'0'288'0,"0"0"-82"0,0 0-25 15,0 0-44-15,0 0-1 16,0 0-47-16,-182-122-18 16,182 122-41-16,0 0-26 15,0 0 11-15,44 0-9 16,14 26-6-16,22 10 14 15,-5 13-12-15,1 12 8 16,-10 13-5-16,1 11-5 16,-36 6 16-16,-13 1-9 15,-18-3-7-15,-18-2 0 16,-48-1-2-16,-32-2-2 16,-9-2-63-16,14-5-186 15,26-12-429-15</inkml:trace>
  <inkml:trace contextRef="#ctx0" brushRef="#br0" timeOffset="-13243">1857 4031 439 0,'0'0'189'16,"0"0"-31"-16,0 0-19 15,0 0 6-15,0 0-51 0,0 0-54 16,0 0-18-16,-27-68-14 16,103 60-8-1,31-7 30-15,-1-5-27 0,-4 1 18 16,-13-1-15-16,-22 3-5 16,-32 6 10-16,-21 5-4 15,-5 1 0-15,-9 1 7 16,0 4-12-16,0 0-4 15,0 4-4-15,-40 32 6 16,-9 15-7-16,4 12 11 16,-4 2-4-16,10 3 0 15,21 2 8-15,-13 7-5 16,13-1-3-16,9-2 0 0,-9-6-2 16,5-15 5-16,4-10-3 15,0-12 0-15,0-14 7 16,9-12-12-16,-9-1 5 15,0-4 0-15,-13 0 14 16,4-4-9-16,10-18-5 16,-10-1 0-16,4-2 10 15,6-1-12-15,8 4 2 16,0 2 0-16,0 6-8 16,0 5 8-16,8 0-4 15,32 0 3-15,0 2-1 16,18-2-1-16,0 7 3 15,-5-4 0-15,5 3-7 16,-9-2 12-16,-9-1-5 0,-5-3 0 16,-12 3 8-16,-6 4-5 15,15-4 8-15,-24 3 4 16,-8 3 31-16,0 0-25 16,0 0 5-16,0 0-17 15,0 0 1-15,9 3-20 16,9 20 8-16,-9 5 2 15,13 0-3-15,-4 4 7 16,0-7-4-16,4-3 0 16,-13-7 8-16,0-4-10 15,8-6 2-15,-8-5 0 16,-9 0-7-16,23 0 15 16,3-14-8-16,14-19 3 0,-13-2 6 15,13 4-6-15,-14 3-3 16,-3 5 0-16,3 6-5 15,-17 9 8-15,0 5-3 16,4 0 0-16,-4 3-3 16,0 0-3-16,9 0 6 15,-9 12-7-15,13 13 0 16,-22 0 1-16,9 1 4 16,-9-4 1-16,9-4-18 15,9-7 16-15,-9-8-22 16,22-3 15-16,-5 0 1 15,14 0 15-15,0-20-6 16,-13-3 1-16,-9 0 6 0,4 1 2 16,-22 5-9-16,9 3 4 15,-9 0-6-15,0 8 6 16,9 3-4-16,-9 3 0 16,0 0 3-16,9 0-12 15,-1 0 7-15,24 0 2 16,-6 6-12-16,14 8 15 15,-4-3-3-15,4-2 0 16,0-4 9-16,-23-1-9 16,1-4 0-16,4 0 0 15,-4 0-6-15,0 0 19 16,13-18-13-16,-4-1 27 0,-5-1-23 16,-13 3 29-16,0 6-18 15,-9 2 1-15,0 7 21 16,0 2-36-16,0 0 5 15,0 0-6-15,0 19-7 16,0 23 4-16,-18 16 3 16,-4 9 0-16,4 4-4 15,0 11 11-15,-4 0-7 16,13 0 0-16,-9-8 5 16,9-20-15-16,-4-17 10 15,13-23 0-15,-9-14-6 16,9 0 14-16,-9-42 4 15,9-21-12-15,-9-20 10 0,9-4-15 16,0-6 5 0,0-4 0-16,27-1-4 0,-5 4 9 15,-4 9-5-15,-18 16 0 16,9 24 7-16,0 20-14 16,-9 13 7-16,13 12-8 15,5 0 3-15,22 10-29 16,4 26 24-16,5 10 10 15,-9 7-36-15,-13 1 35 16,-18-1-20-16,-9-2-3 16,0-8 21-16,-9-9-28 15,-27-8 19-15,-13-6 11 0,1-12-16 16,8-5 17-16,13-3 0 16,18 0 0-16,0 0-2 15,9 0 11-15,0 0-9 16,0-9 0-16,9-7-3 15,40-7-7-15,18-14 10 16,17-6 0-16,-8-8 0 16,12-2 4-16,-12-7-4 15,-9-3 0-15,-1-1 10 16,-17-7-4-16,-22 3-4 16,-5 6 3-16,-22 8 34 15,0 9-38-15,0 14 21 16,-22 10-8-16,-5 13-7 15,-4 8-3-15,4 0-4 0,-13 29 0 16,5 23-12-16,4 23 13 16,13 10-1-1,9 2 0-15,9-4 6 0,9-4-12 16,49-16 6-16,8-16 0 16,1-12-12-16,9-21 0 15,12-14 12-15,-12 0 0 16,-9-12 5-16,-10-25 1 15,1-10-6-15,-9-4 0 16,-14-6 7-16,-3 0-1 16,-24 3-6-16,-8 6 8 15,0 6-2-15,-17 7 7 16,-32 13-13-16,9 11 1 16,13 11-9-16,-13 0 5 0,14 19 3 15,3 27 0-15,14 10 3 16,9 4-7-16,0 3 4 15,9-7 0-15,31-8-9 16,9-8 3-16,9-15 2 16,0-11 3-16,-1-11-4 15,-3-3 4-15,-5-6 1 16,8-25 0-16,-17-11 7 16,-4-6-2-16,-5-3-5 15,-4 1 5-15,-18 9 4 16,4 13 5-16,-13 11-13 0,0 11 1 15,0 6-1-15,0 0-1 16,9 0-6-16,-9 28 5 16,9 12 2-16,0 0-4 15,8 0 3-15,6-4 0 16,-6-8-8-16,1-5 5 16,4-7 3-16,-4-4-1 15,0-6-1-15,4-6 1 16,5 0 1-16,-10-8 0 15,15-23 3-15,-6-1 2 16,5-2-5-16,-4 4 0 16,-5 1 8-16,-4 8-7 15,-9 8-1-15,-9 10 0 0,0 3-3 16,0 0 0 0,0 0-2-16,0 14 0 0,0 17 5 15,0 4-3-15,9-3 3 16,-9-5 0-16,9-9-10 15,4 1 1-15,-4-14-2 16,0-5 7-16,8 0 4 16,1-2 0-16,13-27 0 15,-4 1 1-15,4 0-2 16,-13 3 7-16,0 7-6 16,-5 7 0-16,-4 5 8 15,0 6-16-15,0 0 8 0,8 0-3 16,6 11-8-1,-6 14 6-15,10 4 5 0,4-1 0 16,9-2 8-16,5-9-15 16,3-6 7-16,10-11 0 15,-9 0-5-15,0 0 8 16,-14-16-3-16,-12-10 3 16,-6-6 8-16,-17 1-7 15,0-5-4-15,0-4 0 16,-8 6 13-16,-32 6-6 15,13 8 2-15,-4 12-9 16,4 8 7-16,5 0-19 16,13 19 12-16,9 23 0 15,0 11-12-15,0-3 17 16,9-5-5-16,22-7 0 0,5-8-3 16,-5-7-7-16,9-12 8 15,-14-8 2-15,14-3-13 16,-13 0 22-16,-9-3-9 15,4-14 0-15,-13-4 12 16,0 8-11-16,0 0-1 16,-9 6 0-16,8 5-4 15,-8 2 4-15,0 0 0 16,14 0 0-16,4 0-4 16,-10 0-4-16,10 9 8 15,4 10 0-15,-13-6-6 16,0-1 6-16,0-3 0 0,9-4 0 15,-5-5 9 1,-4 0-13-16,9 0 4 0,9 0 0 16,-5-3 1-16,4-16 8 15,14-4-9-15,-13 3 0 16,4 3 6-16,-4 6-9 16,-5 11 3-16,-4 0 0 15,0 0-11-15,13 3 4 16,-14 14 7-16,1 3 0 15,-9-3-2-15,13-1-3 16,-4-4 5-16,13-4 0 16,5-5-2-16,4-3 10 15,9 0-8-15,8-19 0 0,-3-18 13 16,-5-9-6 0,-10-8-7-16,-3-8 0 15,-23-3 33-15,-4-3-25 0,-9-1 19 16,0 7 4-16,-31 12-31 15,-4 10 30-15,4 17-24 16,22 13-3-16,0 10-6 16,0 2-2-16,9 43 5 15,0 22-9-15,0 16 15 16,0 8-18-16,0 0 12 16,9-13-34-16,9-6 7 15,13-15-64-15,-5-21-4 16,14-13-63-16,9-21-116 0,-4-2-27 15,-14 0-289-15</inkml:trace>
  <inkml:trace contextRef="#ctx0" brushRef="#br0" timeOffset="-13091">7224 4189 379 0,'0'0'213'16,"0"0"-74"-16,0 0-26 15,0 0 22-15,0 0-76 16,0 0-49-16,0 0-7 15,324-141-3-15,-199 130-19 16,-10 2-138-16,-39 3-156 16</inkml:trace>
  <inkml:trace contextRef="#ctx0" brushRef="#br0" timeOffset="-10871">8974 4213 315 0,'0'0'196'15,"0"0"-71"-15,0 0 28 16,0 0-33-16,0 0-17 0,0 0-30 15,-8-113-7-15,8 78 5 16,-32 4-31-16,6 3 2 16,-14 8-26-16,4 9-1 15,-13 8-15-15,1 3-1 16,-1 0 1-16,4 11 0 16,5 23 0-16,22 11-5 15,-4 6 5-15,22 3-8 16,0-4 3-16,22-13-41 15,23-17 1-15,26-17 25 16,-27-3 20-16,5 0 0 16,-18 0 0-16,-13-8 0 15,9-3-2-15,-14 5 8 16,5 0-6-16,-9 6 0 16,0 0-4-16,0 34-6 0,-9 26 5 15,0 13 4-15,0 12-8 16,0 9 15-16,0 2-6 15,0 8 0-15,0-5 7 16,0-8-11-16,0-26 4 16,0-25 0-16,0-23-1 15,0-17 13-15,0-6-4 16,8-50 69-16,24-29-58 16,8-26 43-16,4-8-28 15,-4 3-20-15,9 3 3 16,-23 11-11-16,-3 15-3 0,-14 21-3 15,-1 21 12 1,-8 23-17-16,0 13 5 0,0 5 0 16,0 4-9-16,9 15-6 15,0 30 13-15,0 18-2 16,0 5 3-16,4-3-5 16,5-6 6-16,-9-13 0 15,22-13-11-15,-22-10 15 16,9-11-5-16,-18-10 1 15,9-2 0-15,8 0 1 16,-3-31-1-16,12-14 3 16,5-13-5-16,-4-6 12 15,4-4-10-15,-13 9 0 16,-9 11 8-16,-9 14-12 16,0 18 4-16,0 6 0 0,0 10-6 15,0 0 6-15,0 2-5 16,0 30 2-16,0 11-1 15,18-4-1-15,4-2 5 16,-4-5 0-16,8-10-4 16,14-5 7-16,-13-9-3 15,4-8 0-15,-4 0 8 16,4 0-5-16,-5-31-3 16,-3-5 0-16,-6-7 7 15,1 1 1-15,-18 2-8 16,0 6 1-16,0 12 9 15,0 7 0-15,0 10-10 0,0 5 0 16,0 0-5-16,0 14-8 16,0 28 13-16,0 11 0 15,0 8 8-15,0-2-18 16,9-3 10-16,31-13 0 16,0-11-3-16,5-14 10 15,-6-11-7-15,10-7 0 16,0 0 12-16,9-32-7 15,-5-13-5-15,5-11 0 16,-9 2-3-16,-9 0 11 16,-13 6-8-16,-5 8 0 15,-13 12 9-15,0 14-16 16,-1 14 7-16,-8 0-9 16,18 22 3-16,4 18-2 15,-13 2 8-15,9-2 0 0,-9-9-3 16,0-9-6-16,4-7 3 15,-13-9 5-15,0-6-12 16,0 0 26-16,0 0-11 16,0-23-1-16,-13-8 9 15,-5-3-11-15,0 3 1 16,9 2 0-16,-22 9-7 16,22 7 14-16,-8 9-7 15,8 4 0-15,-5 4-16 16,6 29 9-16,-1 16 7 0,9 7 0 15,0-2-9-15,17-9 11 16,23-8-2-16,18-12 0 16,0-15 7-16,-9-10-10 15,0 0 3-15,-5-10 0 16,5-27 1-16,0-10 9 16,-14-14-10-16,-3-3 0 15,-6-4 11-15,-13-12-8 16,-13 1-2-16,0 6 1 15,0 5 8-15,-13 19-3 16,-5 24 1-16,1 11-5 16,8 14 7-16,-5 0-20 15,6 43 9-15,8 24 1 16,0 15-7-16,0 12 11 16,0-3-4-16,31-9 0 0,-5-11 6 15,14-15-13-15,-13-16 7 16,4-15 0-16,-13-13-8 15,-9-12 14-15,0 0-6 16,-9-8 7-16,22-35-1 16,-4-11-3-16,13-5-3 15,-14-7 0-15,10 10-7 16,4 2 7-16,5 14-1 16,-14 12 1-16,5 14-19 15,4 11 15-15,-14 3-16 16,10 0-10-16,-5 23 29 15,-13 13-22-15,-9 7 16 0,0 2-6 16,0 6-6-16,-31-2 11 16,22-4 3-16,0-8 5 15,9-9-1-15,0-5-6 16,31-13-2-16,5-10-3 16,22 0 11-16,-1-2-7 15,10-29 8-15,0-6-33 16,-18-5-61-16,-23 2-110 15,-26 3-100-15</inkml:trace>
  <inkml:trace contextRef="#ctx0" brushRef="#br0" timeOffset="-10488">10094 3762 602 0,'0'0'177'15,"0"0"-64"-15,0 0 11 16,0 0-28-16,0 0-61 16,0 0-17-16,-93-102-18 15,93 122-2-15,0 15-12 16,0-2 21-16,0 5-7 0,17-11 0 15,15-7 6-15,3-11-7 16,23-9 2-16,-18 0 7 16,18-6 43-16,-23-23-18 15,-4-5 16-15,-22-2-27 16,-9 2-18-16,0 5 2 16,-31 7-6-16,-27 13-16 15,-8 9-17-15,8 0-53 16,13 29-12-16,23 22-73 15,22 4-118-15</inkml:trace>
  <inkml:trace contextRef="#ctx0" brushRef="#br0" timeOffset="-10062">12098 4037 607 0,'0'0'205'15,"0"0"-68"-15,0 0-15 16,0 0 7-16,-49-154-73 16,40 144-12-16,-9 4 4 15,5 6-48-15,4 0 9 16,9 6-9-16,-9 25-6 0,9 8-3 15,0 6 9-15,18 1 0 16,22-4-7-16,9 0 12 16,0-4-5-16,-5-2 0 15,5 1 3-15,0-7-7 16,-9 0 4-16,-22-7 0 16,-1-7-4-16,-8-2 9 15,-9-5-5-15,0-3 0 16,0-4-8-16,-35-2 5 15,-23 0-3-15,0 0-12 16,9 0-19-16,23 0-86 16,12-13 7-16,14-13-1 15,14-5-61-15,43-9-96 16,10-2-104-16</inkml:trace>
  <inkml:trace contextRef="#ctx0" brushRef="#br0" timeOffset="-9175">12453 4076 172 0,'0'0'205'0,"0"0"-55"16,0 0 2-16,0 0-11 15,0 0-40-15,0 0 9 16,67-104-42-16,-67 104 0 16,0 0-59-16,0 8 3 15,0 23-17-15,0 11 5 16,0 5 0-16,9-2 3 16,8-1 4-16,15-4-7 15,-15-10 0-15,10-9-2 16,4-12-2-16,-4-9 4 0,4 0 0 15,-5-12 12 1,-3-16-4-16,-14-12-7 0,-1 3 16 16,-8-5-17-16,0-3 36 15,-17 5 1-15,-23 1-17 16,-9 8 12-16,0 5-30 16,13 9 17-16,-4 5-19 15,5 12 11-15,4 0-17 16,-9 25 6-16,22 22 0 15,9 4-8-15,9-1 12 16,0-2-4-16,27-8 0 16,31-8-7-16,-10-16-1 15,19-7 4-15,0-9 4 16,-10 0-1-16,-8-25 9 16,0-10-7-16,0 2-1 0,-22-2 11 15,4 10-10-15,-13 8-1 16,-10 6 0-16,1 7 3 15,0 4-2-15,5 0-2 16,3 12-2-16,-8 19-1 16,18 3 0-16,-14-3 4 15,5-3 0-15,0-4-7 16,4-10 14-16,-4-7-7 16,8-7 0-16,6 0 5 15,3 0 6-15,14-27-11 0,-9-9 0 16,9-8 19-1,-14-4-19-15,-4-9 41 0,-22-4 6 16,-9-8-28-16,0-4 19 16,0 2-17-16,-17 11-13 15,-23 18 19-15,31 17-25 16,-14 17 18-16,15 8-20 16,-10 14-3-16,-13 45-5 15,4 23 7-15,9 11 1 16,-4 3-7-16,22-8 7 15,0-8 0-15,0-16-28 16,22-15-36-16,5-18 11 16,4-14-43-16,-4-14 5 15,4-3-5-15,-22-3-34 16,-9-25 2-16,0-3 12 0,0-1 20 16,-40-2 5-16,0-2 28 15,-5-1 63-15,-4 0 13 16,9 8 18-16,14 7 51 15,8 8 31-15,18 5-62 16,0 9 8-16,27 0-55 16,48 0-2-16,32-2 3 15,35-1-5-15,13-4-3 16,5-1-118-16,-13 3-112 16</inkml:trace>
  <inkml:trace contextRef="#ctx0" brushRef="#br0" timeOffset="1491">382 5467 13 0,'0'0'531'0,"0"0"-385"16,0 0-6-16,0 0-20 0,0 0-20 16,-227-109-24-1,219 101-11-15,8 6-32 0,0 2 11 16,0-4-20-16,8-1-23 15,37 2 5-15,26 0-4 16,13 0-2-16,14 1 1 16,-22-4 9-16,-10 6-9 15,-17 0-1-15,-22 0 1 16,-18 0-8-16,-9 0 7 16,0 4 0-16,0 14-3 15,-36 9 10-15,-13 1 2 16,-17 3-9-16,-1-6 0 15,9-5 3-15,9-4 0 16,18-4-3-16,14-3 0 16,8-7 7-16,9 1-10 0,0-3 3 15,0 0-3-15,0 0-7 16,26 0 9-16,23 0 1 16,9 0 0-16,0 0 5 15,-1 9-5-15,-8 2 0 16,0 6 0-16,-4 3-6 15,-14-3 9-15,-5 6-3 16,-17-5 0-16,-9 6 2 16,0-2-2-16,0-4 0 15,-35-1 1-15,-32-3 5 16,0-8-5-16,-21-1-1 16,12-5 0-16,18 0-7 15,9 0-19-15,23 0-98 0,26 0-137 16,18-25-134-16</inkml:trace>
  <inkml:trace contextRef="#ctx0" brushRef="#br0" timeOffset="1754">969 5011 508 0,'0'0'228'16,"0"0"-34"-16,0 0-24 15,0 0-38-15,0 0-46 0,0 0-79 16,40 8 8 0,44 49 12-16,9 14 0 0,14 5 11 15,-18 8-20-15,-5 8 5 16,-26-5 11-16,-31 4-30 16,-14-6 14-16,-13-3-18 15,-49-3 5-15,-49 0-15 16,-35-2-29-16,-9-15-149 15,17-11-299-15</inkml:trace>
  <inkml:trace contextRef="#ctx0" brushRef="#br0" timeOffset="4673">2270 5385 549 0,'0'0'169'0,"0"0"-17"0,0 0-48 15,0 0-5-15,0 0-38 16,0 0-56-16,0 0 21 15,9 45 9-15,0 6 11 16,4 5-1-16,-4 3-34 16,0-2 20-16,-9-9-23 15,9-8-3-15,0-9 1 16,0-8-6-16,-9-7 0 16,0-10 0-16,0-3 11 0,0-3-11 15,0 0 6 1,0 0-4-16,0-5 41 0,0-24-26 15,-27-8 2-15,9-11 8 16,-4-8-26-16,22-15 15 16,0-12-16-16,0-4 5 15,0-10-6-15,22 7 1 16,-4 2 0-16,18 6-5 16,-5 14 12-16,-5 22-7 15,-3 19 0-15,12 27-9 16,5 0 1-16,0 26-8 15,27 30 3-15,-23 12 9 16,14 3-70-16,-18 2-35 0,0-5-91 16,-22-3-82-16,-18 1-87 15</inkml:trace>
  <inkml:trace contextRef="#ctx0" brushRef="#br0" timeOffset="5077">2470 5628 332 0,'0'0'142'16,"0"0"-50"-16,0 0-12 15,0 0-45-15,0 0 6 16,0 0 10-16,173-46-35 16,-97 38 21-16,-5-7-7 15,5 1-14-15,-1-3 19 0,-17 1-20 16,-9 1 12-16,-14 1 16 15,-12 3-20-15,-6 0 19 16,-17-4 4-16,0 1-13 16,0 3 16-16,0 3-26 15,0 5-2-15,0 3 5 16,0 0-25-16,9 0-2 16,-9 16 0-16,9 21 1 15,0 3-8-15,4-3 8 16,-4 0 0-16,9-4-2 15,0-7 13-15,4-6-11 16,-4-3 0-16,-1-8-11 16,-8-4-1-16,-9-2-116 0,0-3-44 15,0 0 43-15,0 0-107 16,-26-20-46-16</inkml:trace>
  <inkml:trace contextRef="#ctx0" brushRef="#br0" timeOffset="5396">3106 5381 138 0,'0'0'133'0,"0"0"3"16,0 0-22-16,0 0-11 15,0 0-5-15,0 0-45 16,-116-74 2-16,116 74-37 16,0 0-9-16,0 19-3 0,0 3-6 15,0 3 0-15,0-5 9 16,0-6-2-16,36-8-3 15,4-6 14-15,8 0-4 16,-12-12 42-16,4-13-10 16,-22-7-8-16,4 1 6 15,-13 0-36-15,-9-3 20 16,0 9-18-16,-18 8-3 16,-31 3-6-16,18 14-1 15,13 0 0-15,1 2-6 16,17 33-8-16,0 9-14 15,17 11-87-15,23 4-90 16,5-5-91-16</inkml:trace>
  <inkml:trace contextRef="#ctx0" brushRef="#br0" timeOffset="6180">3621 5591 26 0,'0'0'433'0,"0"0"-256"0,0 0-16 15,0 0-51-15,0 0 4 16,0 0-50-16,0-91-11 16,0 91-30-16,0 14-11 15,0 21-10-15,9 3 3 16,13 7-1-16,5-4 5 16,-10-7-9-16,6-6 0 15,-6-11 2-15,1-3 9 0,-9-8-8 16,4-6-3-16,-4 0 5 15,0 0 3-15,0 0-4 16,9-23 23-16,13-5-8 16,-4-11-10-16,4 8-3 15,-5 5-6-15,5 3 7 16,-4 12-9-16,-9 7 2 16,4 4 0-16,-4 0-6 15,13 4 3-15,-13 15 3 16,8 7 0-16,5-4 6 15,-4 2-14-15,4-10 8 16,5-3 0-16,-5-5 0 0,-4-6 7 16,4 0-7-16,-14 0 0 15,1-17 9 1,-5-9-5-16,5-4-4 0,-18-5 0 16,9 1 2-16,-9-3 8 15,0 6-10-15,-9 3 0 16,-31 8 7-16,5 9-14 15,4 11 7-15,-9 0-1 16,22 5-9-16,-9 29 6 16,18 11 4-16,9 4 0 15,0-1 4-15,0 0-10 16,18-8 6-16,18-9 0 16,13-11-7-16,-1-14 0 15,1-6 6-15,0 0 1 16,-4-32 0-16,-5-10 7 0,-14-14-7 15,5-10 0-15,-13-5 16 16,-9-6-11-16,-9 4 7 16,0 0 6-16,-9-1-14 15,-18 0 34-15,-13 15-28 16,5 15-6-16,22 19 20 16,-5 20-24-16,18 5 7 15,0 30-7-15,0 39 0 16,0 22-8-16,18 14 8 15,30 0 0-15,10-1-2 16,0-11 11-16,9-11-14 16,8-16 5-16,-8-15-119 0,4-20-110 15,-5-14-193-15</inkml:trace>
  <inkml:trace contextRef="#ctx0" brushRef="#br0" timeOffset="7072">5882 5432 614 0,'0'0'188'0,"0"0"-54"16,0 0-11-16,0 0-4 15,-22-161-62-15,-5 147-1 16,10 8-20-16,-23 6-31 16,0 0 10-16,-5 31-15 0,-4 15 0 15,9 11-7-15,14 2 16 16,8 3-9-16,18-3 0 16,0-14-10-16,35-13 9 15,14-21-44-15,-9-11-12 16,-13 0 50-16,0-11 7 15,-5-17 1-15,-13-4 1 16,0-5 7-16,-9 6-7 16,0 0-2-16,9 9 0 15,-9 7 1-15,0 7 11 16,0 8-11-16,0 0-1 16,8 0-12-16,6 25 5 0,3 9 7 15,10 9 0 1,4-1-5-16,5 1 6 0,4-10-2 15,-9-4-5-15,-4-15-54 16,-19-8 32-16,10-6 8 16,4 0 20-16,-22-15 8 15,18-19 2-15,-9-2-8 16,0-4 13-16,13-8-11 16,-4 9 19-16,-9 5-21 15,0 17 4-15,0 11 14 16,-9 6-20-16,13 0-2 15,5 20-1-15,-1 19 1 16,6 8-3-16,-14 0 5 0,8-2 0 16,-8-8-3-1,9-7 8-15,-5-12-5 0,5-10 0 16,-9-4 7-16,9-4-7 16,-5 0 0-16,5-20 1 15,0-17 7-15,13-8 6 16,-5-9-14-16,-8 0 0 15,13 0 11 1,-4 9-14-16,-5 14 3 0,-13 11-9 16,0 14-3-16,0 6-81 15,0 4-68-15,0 26 60 16,13 7-89-16,-4-3-77 16</inkml:trace>
  <inkml:trace contextRef="#ctx0" brushRef="#br0" timeOffset="8550">6744 5559 67 0,'0'0'253'0,"0"0"-117"16,0 0-13-16,0 0 10 16,0 0-35-16,0 0-33 15,9-146 2-15,-9 112-18 16,-27-1 16-16,-4 7-33 16,-9 9 1-16,14 7 11 15,8 9-43-15,-4 3 15 16,4 0-16-16,0 15 0 15,9 27-8-15,-4 8 8 16,13 13 0-16,0 2-4 16,13 0 11-16,23-15-7 15,13-6 0-15,8-17 5 0,-8-9-12 16,-13-12 7-16,13-6 0 16,0 0 1-16,-1-29 7 15,-3-11-7-15,4-2 1 16,-18-3 8-16,4 0-2 15,-4 0-8-15,5 5 0 16,-5 6 0-16,5 6 10 16,-5 11-10-16,9 5 0 15,-14 12-2-15,1 0-7 16,-5 0 9-16,5 26-1 16,-5 8-9-16,-4 2-1 0,0 1 10 15,-9 0 0-15,22-6-8 16,-14-8 0-16,15-6 9 15,-6-12 0-15,5-5-10 16,-4 0 16-16,13-11-6 16,-13-17 2-16,4-9 7 15,-14-6 3-15,1 1-8 16,-18-4 3-16,0 5 21 16,0 4-23-16,-26 2 6 15,-14 14 1-15,22 6-5 16,-4 12 4-16,-5 3-11 15,18 0-2-15,-9 34-10 16,-4 8 17-16,4 9-5 16,18-2 0-16,0-4 2 15,0-12-16-15,9-7 14 0,22-15-9 16,-4-11 1-16,-9 0 9 16,13 0-1-16,-13-5 0 15,13-15 10-15,-14 0-11 16,1 0 1-16,-9 6 0 15,0 3-3-15,4 8 8 16,-4 3-5-16,9 0 0 16,0 6-5-16,13 20-1 15,-13-4 6-15,4 3 0 16,4-7-5-16,1-5 10 16,13-9-5-16,0-4 0 15,-4 0 7-15,-5 0-8 0,-5-23 1 16,-17-6 0-16,14-1 5 15,-15-7 3-15,-8 3-1 16,0-6 2-16,-8 6 0 16,-32 6 4-16,0 2-13 15,13 15 0-15,0 5-2 16,-4 6 2-16,22 0 0 16,-9 34-1-16,5 9 7 15,13 2-16-15,0 0 10 16,0-8 0-16,31-9-9 15,9-8 3-15,-4-9 1 16,13-11 4-16,0 0 0 16,-14 0-2-16,-4-14 3 0,-13-9 0 15,0 4 9-15,-18-1-4 16,0 3 5-16,0 6 3 16,0 5-9-16,0 6 10 15,-18 0-14-15,9 17 0 16,-22 25-8-16,22 12 13 15,0 11-5-15,0 6 0 16,9 5 9-16,0 4-7 16,0 2-2-16,0-1 0 15,0 2-3-15,27-15 12 16,13-11-9-16,-22-18 0 16,4-19 9-16,-13-8-13 0,-9-12 6 15,0 0-2 1,-9 0 33-16,-31-18-33 0,-9-10 8 15,5-6-8-15,-5-5 9 16,18-10-9-16,13-8 0 16,9 1 0-16,9-3-10 15,0 2-11-15,36 6-2 16,21-8-2-16,1 2-19 16,9-2 39-16,4 0-7 15,-5-1 12-15,-8-3-6 16,-13 4 10-16,-5 5-4 15,-14 3 0-15,5 9 6 16,-22 8-6-16,-9 8 3 16,0 15-3-16,0 8 37 15,-18 3-37-15,-22 26 7 0,0 28-7 16,14 16 5-16,8 7-8 16,18-1 3-16,18-11 0 15,48-8 4-15,1-17 4 16,9-13-8-16,4-9 0 15,-14-12 11-15,-8-6-10 16,-14 0-1-16,-12 0-58 16,-15-4-68-16,-17-21-196 15,0-12-489-15</inkml:trace>
  <inkml:trace contextRef="#ctx0" brushRef="#br0" timeOffset="10065">9779 5421 350 0,'0'0'166'0,"0"0"17"16,0 0-51-16,0 0-36 16,0 0 20-16,-85-145-64 0,63 137-1 15,4 8-4 1,-8 0-36-16,3 3 12 0,-3 37-23 15,-5 7 0-15,13 13-6 16,9-1 13-16,9 4-7 16,0-7 0-16,0-7 6 15,40-12-9-15,4-23 3 16,14-14 0-16,0 0 2 16,0-18 6-16,8-18-8 15,1-12 3-15,-9-1 6 16,-10-5 2-16,10-2-6 15,-18 6 9-15,-13 9 7 16,-9 15-13-16,-18 15-3 0,13 11-5 16,-4 0 0-1,0 35-4-15,9 16 2 0,-10 0 2 16,15-4-6-16,-14-10 12 16,8-11-6-16,-8-11 0 15,0-10 8-15,-9-5-12 16,0 0 4-16,0 0 0 15,0-15 13-15,0-16-7 16,0 0-6-16,0-3 0 16,0 3 8-16,-18 9-9 15,-8 1 1-15,-5 8 0 16,4 8-7-16,5 5 7 16,-5 0-1-16,9 16 1 15,-4 23-1-15,4 12-6 0,9-2 7 16,9-1 0-16,0-8-11 15,9-12 11-15,31-6-1 16,-13-13 1-16,13-9-12 16,4 0 6-16,-4-6 6 15,-9-21 0-15,-4-8 4 16,-9-5 3-16,-5-2-7 16,-13 0 4-16,0 5 6 15,0 7 6-15,0 15-16 16,0 12 1-16,0 3-4 15,-13 0 0-15,4 22 3 16,9 12 0-16,0 5 7 0,0-4-13 16,9-12 6-16,22-7 0 15,18-12-12-15,-14-4 12 16,14 0 0-16,0-12 0 16,0-19 11-16,-14 0-9 15,-3-6-2-15,-15 3 0 16,-17 3 7-16,0 2 7 15,0 4-14-15,0 4 0 16,-17 8 10-16,8 8-12 16,-5 5 2-16,5 0-8 15,9 22 5-15,0 18-5 16,0 11 8-16,0 3 0 16,23 2 1-16,3-2-14 15,1-3 12-15,-5-6-6 0,-4-8 1 16,0-9-4-16,-5-8 10 15,-4-12 0-15,-9 0 4 16,0-8-5-16,0 0 1 16,0 0 0-16,-9 0 4 15,-13-2 0-15,13-6-4 16,0 5 0-16,9 0 3 16,0-3-11-16,0-2-6 15,27-3-19-15,22-7 28 16,0-7-2-16,8-7 7 15,10-7 0-15,0-9 7 16,-10-6-8-16,1-5 1 16,-9 2 0-16,-22 6 7 0,-19 6-2 15,-8 13 8-15,0 10 15 16,-17 11-22-16,-23 11 19 16,-5 0-25-16,14 11 3 15,-4 32-13-15,4 7 13 16,31 10-3-16,0-3 0 15,0-9 8-15,48-6-12 16,1-8 4-16,9-9 0 16,-5-7-6-16,18-4 5 15,-4-9-53-15,-9-5-140 16,-23 0-292-16</inkml:trace>
  <inkml:trace contextRef="#ctx0" brushRef="#br0" timeOffset="10567">12307 5147 599 0,'0'0'104'16,"0"0"3"-16,0 0-6 0,0 0-54 15,0 0-47-15,0 0 20 16,22 22 24-16,53-22-8 16,19 0 7-16,3 0-31 15,-12 0 2-15,-19 0-14 16,-17 0 11-16,-27 0-10 15,-4 0-1-15,-18 0 0 16,0 0-3-16,0 0 3 16,0 0 0-16,-18 0-1 15,-13 0-4-15,14 0 1 16,-6 0 4-16,6 3-1 16,-1 17-10-16,0 3 8 15,5 8 3-15,-5 8 0 0,9 12 3 16,9 12-3-16,0 7 0 15,0 10 1-15,0-4-3 16,0-3 6-16,0-7-4 16,0-15 0-16,9-14-13 15,0-18-142-15,13-14-179 16,5-5-152-16</inkml:trace>
  <inkml:trace contextRef="#ctx0" brushRef="#br0" timeOffset="10872">12951 5594 328 0,'0'0'177'0,"0"0"-17"15,0 0-21-15,0 0-51 16,0 0-17-16,0 0-43 16,0-40-15-16,0 40-13 15,0 20 11-15,0-3-17 16,0 0 6-16,0-3 0 15,0-5-6-15,9-8 13 16,8-1-7-16,-8 0 9 16,13 0-4-16,-13 0 15 15,-9-10 0-15,0-4 5 16,0-3 7-16,0 3-28 0,-9 2-8 16,-22 9 2-1,14 3-116-15,8 0-165 0,9 0-396 16</inkml:trace>
  <inkml:trace contextRef="#ctx0" brushRef="#br0" timeOffset="11175">13608 5225 17 0,'0'0'636'0,"0"0"-434"15,0 0-68-15,0 0 3 16,0 0-35-16,0 0-61 16,-111-90-8-16,71 132-29 0,-9 18-1 15,23 8 22-15,-5 8-23 16,13 1 14-16,18-1-10 16,0-2 6-16,0-12-9 15,49-8-3-15,0-17 0 16,17-14 2-16,19-18 6 15,12-5-6-15,6 0-2 16,-6-8 8-16,-12-12-22 16,-36 0-27-16,-23-8-171 15,-26 0-265-15</inkml:trace>
  <inkml:trace contextRef="#ctx0" brushRef="#br0" timeOffset="12165">14741 5432 48 0,'0'0'492'0,"0"0"-305"16,0 0-53-16,0 0 10 15,0 0-46-15,0 0-17 16,-18-70-30-16,18 70-44 15,0 0 4-15,0 27-11 16,0 10 0-16,0 4 3 16,0-2 0-16,0-5-3 0,9-9 0 15,0-8 7-15,0-12-8 16,9-1 1-16,-9-4 0 16,13 0 13-16,13-14-12 15,14-19 14-15,0-14 29 16,9-4-23-16,0-2 27 15,-1 2-25-15,-21 6-13 16,-5 14 21-16,-13 11-29 16,-9 14 10-16,0 6-12 15,4 3-4-15,5 30-1 16,-9 13 5-16,0 3 0 16,-1 1-6-16,6-4 7 15,-5-7-1-15,0-13 0 0,-1-13 8 16,1-7-10-16,-9-6 2 15,9 0 0-15,0-7 15 16,13-25-11-16,-13-5-4 16,9 3 0-16,4 6 8 15,-4 4-13-15,-9 11 5 16,9 8 0-16,-5 5-7 16,14 0-2-16,-10 8 9 15,14 20-3-15,5 3 7 16,-14 0-9-16,5 0 5 15,-9-8-29-15,-5-2-25 0,-4-6-90 16,-9-5-21 0,-9-8-58-16,-31-2-134 0</inkml:trace>
  <inkml:trace contextRef="#ctx0" brushRef="#br0" timeOffset="12498">14675 5092 365 0,'0'0'149'0,"0"0"-13"15,0 0-18-15,0 0-57 16,0 0-30-16,0 0-31 0,-49-25 0 16,58 45 4-1,8-1 4-15,6-4 0 0,3-4 10 16,-17-5 0-16,22-6 40 15,-22 0 7-15,0-9 31 16,-9-19-19-16,0 0-39 16,0-6 7-16,0 3-23 15,0 2-14-15,0 7 7 16,-9 7-14-16,0 10-1 16,-9 5 0-16,-4 0-20 15,13 20-31-15,9 19-137 16,18 10-98-16,80-2-247 15</inkml:trace>
  <inkml:trace contextRef="#ctx0" brushRef="#br0" timeOffset="13693">16683 5313 482 0,'0'0'257'16,"0"0"-116"-16,0 0-12 15,0 0-35-15,0 0-88 16,0 0 11-16,0 74 11 16,0-29-28-16,0-2 16 0,22-1-15 15,-13-10 2 1,9-12 1-16,13-7 4 0,-14-13-8 15,10 0 17-15,4-5 10 16,18-35 57-16,9-11-37 16,0-17-27-16,-14-14 20 15,5-8-39-15,-31-13 10 16,-18-11-2-16,0-3 1 16,-27 4 0-16,-40 13-10 15,-8 20 1-15,-5 30-1 16,13 22 3-16,1 19-3 15,-1 9 0-15,0 25-6 16,1 37 2-16,-1 26 4 16,0 18 0-16,18 7-7 0,23-3 8 15,26-11-1-15,0-17 0 16,35-17-5-16,41-11-3 16,13-14-2-16,-5-6-9 15,14-9 13-15,-14-5-9 16,-8-3 15-16,-18 0-8 15,-10 3 14-15,1 3-13 16,0-1 7-16,-13 6 0 16,-5-8-6-16,-5 3 7 15,6-6-1-15,-6-6 0 16,5-2 5-16,-13-4-14 16,-9-2 2-16,0-3-30 15,-9 0 28-15,9 0-18 0,4 0 17 16,23-17 9-16,-5-20-8 15,13-8 9-15,5-9 0 16,0-5 1-16,-9 2-1 16,-13 0 4-16,-19 10-4 15,-8 10 12-15,0 11-8 16,0 12 21-16,0 9 0 16,0 5-19-16,0 0-6 15,0 5-4-15,0 26 4 16,-8 6-3-16,8 3 12 15,0-4-10-15,0-1 1 16,0-4 0-16,0-6-8 16,17-5 8-16,-3-6 0 0,3-12 0 15,10-2 2-15,4 0-2 16,5-14 0-16,4-17 6 16,-9-2 1-16,-5-4-3 15,-8 0-4-15,-9-2 6 16,4 1 2-16,-13 7 2 15,0 11-6-15,0 11 0 16,0 9 9-16,0 0-13 16,0 0-3-16,0 27-2 15,0 6 9-15,0 2-5 16,9-4 1-16,0-6 0 16,0-7-9-16,9-8 9 0,4-4 0 15,-4-6 0 1,9 0 9-16,4 0-7 0,9-16-2 15,-5-13 2-15,-4-2 1 16,-4 2 0-16,-18 2-3 16,13 1 10-16,-13 6-5 15,-9 5 11-15,0 10-9 16,0 5-5-16,0 0-2 16,0 0 0-16,0 11 0 15,0 18-9-15,0 2 19 16,0-3-15-16,9 0 5 15,0-5 0-15,8-6-9 16,6-6 8-16,-6-2-11 0,1-6-20 16,-9-3-45-16,4 0-31 15,-4 0-79-15,-9-15-74 16,0-13-20-16</inkml:trace>
  <inkml:trace contextRef="#ctx0" brushRef="#br0" timeOffset="13992">18149 4942 260 0,'0'0'200'0,"0"0"-32"16,0 0-62-16,0 0-7 15,0 0-10-15,0 0-37 16,-27-107 6-16,27 107-45 16,0 0-12-16,0 0-1 15,9 3 1-15,0 8-1 0,-9-2 0 16,9-1 3-16,-9-2-6 15,0-6 4-15,0 0-1 16,0 0 13-16,0 0-10 16,0-14 16-16,0-9-15 15,0 1 0-15,0 1 27 16,0 16-22-16,-9 5-4 16,-40 0-5-16,13 34-42 15,14 8-79-15,22 7-215 16</inkml:trace>
  <inkml:trace contextRef="#ctx0" brushRef="#br0" timeOffset="14744">18793 5177 554 0,'0'0'201'15,"0"0"-44"-15,0 0 7 16,0 0-79-16,0 0-5 16,0 0-30-16,-107-135-28 15,81 135 9-15,-5 0-31 16,22 34 0-16,0 11-3 16,9 3 12-16,0-2-10 0,0-4 1 15,18-5 0-15,13-9-5 16,13-8 8-16,5-6-3 15,0-8 1-15,-14-6 9 16,23 0-7-16,-9-20-3 16,0-20 3-16,0-5 2 15,-14-10 0-15,-12-9-2 16,-6-7 29-16,-17-5-22 16,0 0 25-16,0 7-20 15,-17 22-14-15,-6 18 29 16,6 17-26-16,8 12-3 15,0 6-1-15,-13 43-1 0,13 15-1 16,0 16 2 0,9 2 0-16,0 3-1 0,0-7 1 15,0-7 0-15,9-11 0 16,13-12 8-16,-4-15-8 16,-9-12 0-16,-1-12 3 15,-8-9-5-15,0 0 8 16,23-3-3-16,-14-28 2 15,26-12 7-15,-4-2-12 16,18 3 0-16,-22-1 0 16,13 0-1-16,-14 10 1 15,5 4 0-15,-13 15-5 16,-9 11 2-16,0 3 1 16,0 0-12-16,4 20-2 15,-13 14 7-15,0 8-2 0,0-2 11 16,-22 3-5-1,4-9-1-15,0-6 0 0,5-5 1 16,13-9-4-16,0-6-4 16,0 1 6-16,0-5 7 15,0 3-7-15,31-4 11 16,-4-1-4-16,22-2 0 16,0 0-16-16,17 0-23 15,10 0-84-15,13-5-102 16,-14-9-98-16,10-4-372 15</inkml:trace>
  <inkml:trace contextRef="#ctx0" brushRef="#br0" timeOffset="15892">19997 5056 502 0,'0'0'160'15,"0"0"-5"-15,0 0-39 16,-36-173-45-16,28 135-1 15,8 6 4-15,0 0-39 16,-14 7 34-16,14 8-43 16,0 3-3-16,-9 6 4 15,0 8-23-15,-8 0 6 16,-6 0-10-16,-3 16-1 16,-1 15-12-16,14 9 13 0,4 2 0 15,9 7-5-15,0 1 12 16,22 1-7-1,14 0 0-15,13 0 0 0,-9-6-4 16,-5-2 4-16,5-4 0 16,-13-2-1-16,-5-5 7 15,-13-4-6-15,0-6 0 16,-9-2 2-16,0-5-9 16,0-7 7-16,0 1 0 15,-18-4-3-15,-22-5-17 16,9 0-29-16,13 0-28 15,9 0-11-15,9-8 57 16,0-14-17-16,27-7 34 16,22 0 8-16,0-4 10 0,-9 1-4 15,-5-1 0-15,-4-2 1 16,-4 4 14-16,4 0-3 16,-13 5 9-16,-9 10 12 15,0 5-13-15,-9 7 11 16,0 4-15-16,0 0-10 15,0 6-12-15,0 23-1 16,-9 7 7-16,0 1-1 16,0-4 11-16,9 2-10 15,0-10 0-15,0-2 4 16,0-8-7-16,9-8 3 16,9-7 0-16,13 0 9 15,-5 0-3-15,5-7 2 0,-4-20-6 16,-18-6 3-1,0-5 26-15,-9-3 1 0,0-2-4 16,0 3 9-16,-9 7-28 16,-27 10 15-16,-4 12-12 15,0 8-9-15,14 3 1 16,-14 3-4-16,13 25 0 16,18 9-5-16,0 2 10 15,9 5-5-15,0-6 0 16,9-4 1-16,18-5-5 15,13-13 4-15,-5-7 0 16,5-6 0-16,9-3 13 0,0 0-13 16,-13-8 0-16,13-15 5 15,-9 0-5-15,-5 0 0 16,5 4 0-16,-13 7-4 16,-5 4 12-16,-4 8-11 15,8 0 3-15,-3 8-4 16,-6 18-7-16,-8 2 11 15,13 0 0-15,-4 1-2 16,0-7 9-16,22-7-7 16,-13-4 0-16,4-11 4 15,4 0-6-15,5-6 4 16,0-27-2-16,-4-12 10 16,-5-10-1-16,-4-7 0 0,-19-9 15 15,-8-5 2 1,0-9 21-16,0-4-39 0,-17 5 12 15,-10 16 2-15,5 26-17 16,13 22 9-16,0 20-14 16,0 3-6-16,-13 48 4 15,4 22-4-15,-8 21 6 16,3 8-6-16,23-9 17 16,0-6-11-16,0-7 0 15,0-15-15-15,23-14 7 16,3-14-98-16,5-14-33 15,-13-14-66-15,-9-9-97 16,-9 0-119-16</inkml:trace>
  <inkml:trace contextRef="#ctx0" brushRef="#br0" timeOffset="16030">20899 5124 476 0,'0'0'161'0,"0"0"-31"16,0 0-54-16,0 0-45 15,298-48-24-15,-192 39-14 16,-13 3-28-16,-26 1-276 16</inkml:trace>
  <inkml:trace contextRef="#ctx0" brushRef="#br0" timeOffset="16875">22547 4410 333 0,'0'0'186'0,"0"0"-41"16,0 0 22-16,0 0-45 16,0 0-6-16,27-144-32 15,-54 144-43-15,-13 0 4 16,-9 17-19-16,5 28-24 15,-27 26 28-15,17 20-28 16,6 20 5-16,-1 21 18 16,22 10-17-16,27-1-3 15,0-8-5-15,0-22 7 16,45-18-6-16,12-22-1 0,19-18-1 16,22-24-2-1,8-23-77-15,19-6-26 0,-1-29-58 16,0-22-21-16,-39-5-90 15</inkml:trace>
  <inkml:trace contextRef="#ctx0" brushRef="#br0" timeOffset="19051">23311 4697 274 0,'0'0'284'16,"0"0"-118"-16,0 0-65 15,9-156-11-15,5 125-3 16,-14 6-48-16,0 5 10 16,0 5-4-16,0 7-35 15,-23 8 19-15,-26 0-29 16,5 18 0-16,4 20-1 16,-9 5 9-16,31 8-8 0,1 5 0 15,17 7 6-15,0 2-11 16,17 8 5-1,32 1 0-15,9-3-7 0,0-4 14 16,0-10-7-16,-5-12 0 16,-4-11 5-16,-18-6-9 15,-13-10 4-15,-10-4 0 16,-8-9-8-16,0 1 16 16,0-3-8-16,-48-1 0 15,-37 5-2-15,10-5-13 16,-1-2-68-16,27 0-40 15,27 0 24-15,22 0-7 16,0-9 23-16,40-13-40 16,27-12 115-16,8-6-2 0,14-2 13 15,-13-3-3-15,-1 2 45 16,-26 0 0-16,-9 7 48 16,-22-4 1-16,0 0-35 15,-10 7 28-15,-8-1-29 16,0 8-12-16,0 9 2 15,0 3-40-15,-8 14 19 16,-10 0-26-16,-9 8 18 16,-4 41-26-16,-9 13 7 15,22 9 0-15,9-1-6 16,9-4 11-16,0-7-5 16,49-14 0-16,-13-16 6 15,13-12-13-15,-1-17 7 0,1 0 0 16,9-9 9-16,0-25 1 15,9-11-7-15,-1-6 23 16,1-8-21-16,-9-1 29 16,-1 4-25-16,-21 5-9 15,4 14 4-15,-14 14 5 16,6 17-12-16,-15 6 3 16,-8 12-11-16,5 30 2 15,-6 7 9-15,-8-2 0 16,0-7-1-16,9-11 4 15,-9-12-3-15,0-9 0 16,0-8 7-16,0 0-5 0,0 0-1 16,0-20 1-1,0-11-3-15,-9 0 9 0,-13 2-8 16,-4 2 0-16,-6 3 8 16,6 5-14-16,-14 10 6 15,13 9 0-15,-4 0-9 16,4 20 6-16,-4 25 3 15,22 6 0-15,1 6 2 16,8-6-12-16,0-9 10 16,17-8-4-16,23-13-2 15,0-16-17-15,-13-5 23 16,13 0-1-16,-13-15 7 16,4-10 6-16,-14-6-11 0,-8 5 6 15,0 1 27 1,-9 9-33-16,14 10 18 0,-14 3-17 15,0 3 8-15,0 0-20 16,0 14 4-16,0 14 6 16,17 3-5-16,10-5 10 15,13-4-5-15,0-5 0 16,-4-5 5-16,-19-7-10 16,14-5 5-16,-13 0 0 15,13 0 5-15,-4-25 4 16,4-9-8-16,5-8 14 15,-5-3-15-15,4-4 28 16,14 1-24-16,-9 6-2 16,-4 5 3-16,-5 17-1 0,-5 11-4 15,5 9 0-15,-13 14-4 16,0 29-5-16,-5 2 9 16,5 1 0-16,-18-7-8 15,18-7 16-15,0-10-8 16,4-11 0-16,-4-5 1 15,-1-6-8-15,-3 0 7 16,3-3 0-16,10-16 7 16,-5-4 4-16,-4-3-11 15,0 4 0-15,-9-3 8 16,4 4-13-16,-4 1 5 0,-9 3 0 16,0 9-3-1,9 3 10-15,-9 5-7 0,0 0 0 16,0 0-7-16,9 0-3 15,0 0 4-15,-9 2 6 16,9 7-7-16,-9-7 13 16,0-2-6-16,0 0 0 15,0 0 9-15,0 0-9 16,0 0 3-16,0 0-3 16,0-2 8-16,0-9-1 15,0-1-7-15,0 6 0 16,0 0 6-16,0 6-13 15,0 0 7-15,0 0 0 16,0 0-10-16,0 0 15 0,0 0-5 16,0 0 0-16,0 0 4 15,0 0-6-15,0 0 2 16,0-3 0-16,0 1-1 16,0-3 9-16,0 1-8 15,0 4 0-15,0 0-6 16,-9 0-2-16,0 18 6 15,0 13 2-15,0 11-11 16,0 4 16-16,9-4-5 16,0-2 0-16,0-7 4 15,0-7-13-15,27-9 9 16,4-12 0-16,13-5-10 16,14 0 16-16,0-22-6 0,0-15 0 15,-1-11 10-15,1-11 3 16,-9-7-9-16,-14-2 1 15,-3-5 29-15,-24-1-34 16,1 6 23-16,-9 7-12 16,0 7-2-16,-9 13 0 15,-8 20-9-15,-6 5 0 16,15 16-7-16,-1 0 1 16,0 29 6-16,0 29-1 15,-13 17 5-15,22 19-13 16,-9 5 9-16,9 0 0 15,0-14-4-15,0-15 9 16,0-24-5-16,0-15 0 16,22-14 8-16,-4-15-16 0,0-2 8 15,22 0 0-15,8-13 1 16,10-19 11-16,0-5-12 16,-14 4 0-16,-4 7 9 15,-13 7-14-15,-5 7 5 16,-4 12 0-16,-9 0-8 15,9 0 5-15,13 26 3 16,-5 11 0-16,14 4-54 16,18 0-40-16,0-8-171 15,0-11-260-15</inkml:trace>
  <inkml:trace contextRef="#ctx0" brushRef="#br0" timeOffset="19987">27048 4608 289 0,'0'0'471'0,"0"0"-306"16,0 0-42-16,0 0 50 15,0 0-92-15,0 0-70 16,0 0 2-16,9 11-5 15,-1 72 7-15,-8 14-2 16,0 4-5-16,9 1 4 0,5-12-12 16,-5-16 0-16,-1-17-2 15,1-23 6-15,0-15-8 16,0-15-3-16,4-4-13 16,-4-18 5-16,0-29 8 15,-9-9 7-15,0-7-16 16,0 0 21-16,-31 7-5 15,4 7 0-15,-13 12 9 16,14 16-20-16,-5 11 11 16,4 10-2-16,18 0-11 15,0 21 3-15,9 13 10 16,0 2 0-16,9-1-11 16,36-13 4-16,3-8-8 15,19-8 15-15,0-6-15 0,-9 0 24 16,-10-17-9-16,1-15 5 15,-9-5 2-15,-22-8 26 16,9-3-7-16,-18 0-5 16,4 5 31-16,-13 6-44 15,0 13 13-15,0 7 1 16,0 11-16-16,0 6 4 16,-13 0-10-16,4 43-2 15,0 10-16-15,0 15 28 16,0 0-10-16,0-6 0 15,9-11 9-15,0-5-17 0,0-15 8 16,0-9 0 0,0-8-5-16,9-11 5 0,18-3 0 15,13 0-3-15,9-23 14 16,-1-11-8-16,-3-5-3 16,4-1 0-16,-9 9 1 15,-23 5 2-15,1 16-3 16,-9 10 0-16,13 0-10 15,-13 16 9-15,18 18-4 16,-5 3 5-16,-13-3-14 16,18-5 12-16,4-10-10 15,4-10 2-15,5-9-4 16,0 0 9-16,-4-18 5 16,4-15 0-16,-14-7 5 15,6-8 5-15,-24 0-10 0,1-5 11 16,-9 0-6-16,0 8 21 15,0 12-24-15,-17 13-1 16,-1 14 4-16,-4 6-4 16,-5 4-1-16,18 37 0 15,-4 10 1-15,13 6-9 16,0-3 8-16,22-6-6 16,5-8 0-16,21-6-69 15,19-9-35-15,31-8-129 16,4-9-97-16</inkml:trace>
  <inkml:trace contextRef="#ctx0" brushRef="#br0" timeOffset="20886">29651 4753 730 0,'0'0'148'0,"0"0"15"15,0 0-19-15,0 0-60 0,0 0 5 16,0 0-60-16,0-59-23 15,9 90-12-15,13 8 15 16,-13 1-9-16,0-6 0 16,-9 0 13-16,0-3-14 15,9-1 1-15,-9 0 0 16,9-2-4-16,4-5 10 16,-4-9-6-16,0-6 0 15,0-8 9-15,0 0-11 16,0 0 2-16,22-7 0 15,-5-11 6-15,14-5 2 0,-13 3-8 16,-5 3 0 0,5 3 7-16,4 5-12 0,-13 7 5 15,-1 2-7-15,6 0-4 16,-14 0-4-16,8 0 13 16,1 0 1-16,-9 11-4 15,13-6-3-15,-4 1 8 16,0-3 0-16,13-3-11 15,-4 0 17-15,4-6-6 16,-5-19 6-16,-4-7 3 16,-4-4-3-16,-9-7-6 15,-9 4 0-15,0-1 4 16,0 4 4-16,-18 4-8 0,-4 9 0 16,4 10 8-1,1 13-12-15,-6 0 4 0,6 17-6 16,-1 22-6-16,9 15 11 15,9 2 1-15,0-2 0 16,0-5 5-16,0-12-10 16,36-15 5-16,-5-11 0 15,4-8-14-15,14-3 24 16,9-14-10-16,0-23 1 16,-1-20 11-16,-8-4-1 15,-13-8-8-15,-5-4 10 16,-22-4 32-16,-9 7-39 15,0 7 23-15,0 12-4 16,0 14-23-16,-18 18 26 0,9 9-28 16,-4 10 7-1,13 6-15-15,-9 37 5 0,0 22 3 16,9 12 0-16,0 5 9 16,9-3-21-16,31-3 12 15,0-10-47-15,13-15-22 16,-4-14-81-16,-9-16-99 15,-13-9-70-15,-18-12-163 16</inkml:trace>
  <inkml:trace contextRef="#ctx0" brushRef="#br0" timeOffset="21064">30469 4665 417 0,'0'0'229'16,"0"0"-103"-16,0 0-4 0,0 0-81 15,0 0-30-15,0 0-10 16,217-28-1-16,-119 28-56 16,4 0-104-16,-22 0-62 15,-13-8-94-15</inkml:trace>
  <inkml:trace contextRef="#ctx0" brushRef="#br0" timeOffset="21284">30975 4020 394 0,'0'0'230'16,"0"0"-10"-16,0 0-66 0,0 0-6 15,0 0-46-15,0 0-64 16,160-88 48-16,-53 133-25 16,-10 15-14-16,-12 19 11 15,-19 21-44-15,-43 18 13 16,-23 21-22-16,-40 17 9 15,-76 7-22-15,-35-1 8 16,-31-10-92-16,9-21-92 16,-1-18-319-16</inkml:trace>
  <inkml:trace contextRef="#ctx0" brushRef="#br0" timeOffset="23384">431 6471 379 0,'0'0'242'0,"0"0"-60"16,0 0 8-16,0 0-63 16,0 0-21-16,0 0-32 15,0 0-44-15,0-51 8 16,0 51-15-16,0 0-23 16,0 0 17-16,0 20-16 15,0 11 15-15,0 9 7 16,0 2-22-16,0-5 12 15,-9 3-13-15,0-3 5 16,0-12-4-16,0 0 0 0,-4-5-1 16,4-8 2-16,0-4 4 15,9-8-6-15,0 0 0 16,0 0 3-16,0 0-12 16,0 0 8-16,31 0 1 15,5 0-3-15,13-8 15 16,0-4-12-16,-23 4 0 15,14 3 1-15,-13-7-7 16,-5 6 6-16,-4-1 0 16,-18 0 2-16,9-4 7 15,-9-1-7-15,0 1-2 16,0 2 2-16,0-2 3 0,0 1-1 16,0 0-1-16,-9 2 17 15,9-3-14-15,-9 2 28 16,9 6-17-16,-9 3-13 15,9 0 12-15,0 0-16 16,0 0-3-16,0 31 2 16,0 12-4-16,0 13 5 15,0 4 0-15,0 8 2 16,0 6-6-16,0-4 4 16,0-2 0-16,0-5-1 15,0-18-20-15,0-12-32 16,0-6-67-16,0-11-92 15,0-4-80-15,9-10-263 16</inkml:trace>
  <inkml:trace contextRef="#ctx0" brushRef="#br0" timeOffset="23697">960 6375 596 0,'0'0'214'0,"0"0"-27"16,0 0-47-16,0 0-23 16,0 0-48-16,0 0-67 0,75-18 8 15,-8 76 6-15,8 16-4 16,-8 22 19-16,-9 11-23 15,-18 20 22-15,-14 18 12 16,-26 7-38-16,0 4 12 16,-75-9-16-16,-18-5 2 15,-45-3-10-15,5-6-98 16,17-14-192-16,32-23-597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1:57.9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9 911 226 0,'0'0'241'0,"0"0"-93"0,0 0-30 16,0 0-3-16,0 0-37 16,0 0-6-16,67-99 1 15,-45 69-31-15,5-8 17 16,13-2 2-16,-13-5-36 16,-5-3 18-16,-4-3-28 15,-1 4-2-15,-8 7 7 16,-9 11-9-16,0 15-9 15,0 8 4-15,0 6-1 16,-26 0-10-16,-32 0-5 0,9 20 10 16,-9 20-1-1,23 11 8-15,12 8-7 0,23 3 0 16,0 7 3-16,9-10-11 16,62-5 8-16,-17-21 0 15,17-19-5-15,-5-14 17 16,10 0-12-16,0-32 4 15,-10-21 4-15,23-12 1 16,-22-8-9-16,-10-15 0 16,-12-5 12-16,-14-3-5 15,-22 0 2-15,-9 10-3 16,0 13-2-16,-18 13 9 16,-4 20-13-16,4 18 0 15,0 14-5-15,1 8-4 16,-15 14-2-16,-8 42 11 0,5 29-2 15,4 26-7-15,22 8 9 16,9 2 0-16,0-2 0 16,9-11 7-16,40-12-7 15,8-20 0-15,10-19 1 16,0-25-14-16,-1-22 13 16,14-10 0-16,-4-5 3 15,-1-35 9-15,-8-5-10 16,-9-11-2-16,-9-4 4 15,-32-5 5-15,-8 2-5 0,-9 10-4 16,0 7 14 0,-35 15-7-16,-5 11-3 0,-9 10-4 15,22 10 2-15,-13 0-12 16,5 30 6-16,13 18 4 16,4 15-6-16,18-1 12 15,0 0-6-15,0-5 0 16,40-12 1-16,-5-14-6 15,14-11 14-15,0-17-9 16,0-3 2-16,-5 0 10 16,14-23-3-16,-9-8-9 15,-9-6 2-15,-5-3 5 16,-3-2 1-16,-15 3-8 16,1 8 0-16,-5 8 12 15,-13 9-7-15,0 14-5 16,9 0-1-16,-9 0-7 0,9 3-14 15,0 27 22-15,0 7-5 16,9 8 13-16,-5-4-10 16,5-4 2-16,0-10 0 15,-9-4-5-15,13-12 10 16,-5-2-5-16,-8-9 0 16,9 0 9-16,4 0 3 15,5-14-12-15,4-6 1 16,-13-6 4-16,0 4 2 15,-5 5-7-15,-4 2 0 16,0 10 10-16,-9 5-13 16,0 0 3-16,9 0-16 0,0 0 13 15,-1 3-11-15,1 8 14 16,5 1 0-16,-5-1 3 16,-9-8-4-16,8 0 1 15,1-3 0-15,0 0 7 16,0 0-1-16,13 0-2 15,-4-9-4-15,0-5 12 16,-9 2-12-16,4 4 0 16,-4 5 0-16,0 0-10 15,0 3 10-15,8 0 0 16,6 0-2-16,3 0-5 16,-8 18 3-16,13 2 4 15,18-2 0-15,-13-3-8 16,21-4 14-16,1-11-6 0,-9 0 0 15,0 0 11-15,-14-22-7 16,-3-9-4-16,-15-9 0 16,-17 1 3-16,0-1 5 15,0-3-8-15,0 12 0 16,-9 3 13-16,-8 14-14 16,8 5 1-16,-5 9 0 15,6 0-14-15,-1 12-2 16,9 22 16-16,0 8 0 15,0 0 2-15,0-5-6 16,9-6 4-16,22-8 0 16,-14-11-1-16,1-7 11 0,4-5-10 15,5 0 3 1,4 0 7-16,5-14 0 0,-5-2-10 16,-13 0 0-16,8 7-3 15,-12-1 6-15,3 4-3 16,-8 4 0-16,0-2 11 15,0 4-22-15,-9 0 11 16,22 0-8-16,-13 0 2 16,9 15-6-16,-9 5 12 15,13-3 0-15,-4-6 7 16,-9-6-13-16,-1-1 6 16,1-4 0-16,14 0 4 15,3 0 7-15,5 0-11 0,5 0 0 16,4-4 13-1,0-4-17-15,-14 2 4 0,1 4 0 16,-5-1-11-16,-4 3 18 16,-9 0-7-16,-9 0 0 15,0 0 4-15,22 0-18 16,-13 0 14-16,9 0 0 16,0 0-5-16,13 0 18 15,4-2-13-15,5-22 3 16,-9-7 10-16,5-14-4 15,-5-10 24-15,-22-12-3 16,-9-9 14-16,0-7-43 0,0 4 30 16,-40 6-7-16,-9 10-17 15,14 18 10-15,3 20-17 16,15 13 1-16,8 12-1 16,0 0 0-16,-13 24-8 15,13 32 5-15,0 22 3 16,9 16-8-16,0 3 8 15,18-4-18-15,31-8 17 16,8-9-71-16,10-13 12 16,-9-12-24-16,-9-14-64 15,-23-20-45-15,-17-17-119 16,-9 0-164-16</inkml:trace>
  <inkml:trace contextRef="#ctx0" brushRef="#br0" timeOffset="129">3230 597 556 0,'0'0'207'15,"0"0"-24"-15,0 0-16 16,0 0-46-16,285-116-109 16,-5 95-2-16,26 11-7 15,-57 10-3-15,-89 0-33 16,-102 3-343-16</inkml:trace>
  <inkml:trace contextRef="#ctx0" brushRef="#br0" timeOffset="261">4692 648 520 0,'0'0'0'0,"0"0"-520"16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0:06.31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508 212 440 0,'0'0'217'0,"0"0"-57"16,0 0-61-16,0 0-1 15,0-136 15-15,0 114-50 16,0 1-25-16,-29 7 5 16,12 6-27-16,-8 3 13 0,-13 5-29 15,13 0 0-15,-5 0-5 16,5 5-2-16,-4 27 7 16,12 11 0-16,-12 13-2 15,29 11-5-15,0 5 7 16,12-2-9-16,30 0 6 15,13-6-16-15,8-9 14 16,-9-4 0-16,1-10-7 16,-17-3 6-16,-22-12 6 15,1-4 0-15,-17-4-7 16,0-2-5-16,-25-2 12 16,-38-1 2-16,-29-2-1 15,4-9 9-15,4-2-9 16,4 0 2-16,9-5 1 0,33-12 4 15,4-1-16-15,13 5 8 16,21-6-51-16,0 0-35 16,38-2-85-16,33 0-82 15,30-1-84-15</inkml:trace>
  <inkml:trace contextRef="#ctx0" brushRef="#br0" timeOffset="833">768 552 111 0,'0'0'442'0,"0"0"-293"0,0 0-8 16,0 0-20-1,0 0-19-15,0 0-54 0,-54-29-6 16,54 29-27-16,0 0-13 16,0 0-4-16,-9 16-14 15,9 15 16-15,0 6 1 16,0 1 4-16,0-3-5 15,21-8 0-15,13-6-4 16,4-10-1-16,8-11 4 16,-4 0 1-16,-5 0 7 15,1-19 3-15,-13-7-8 16,-8-2 8-16,-4-3-5 16,-5-4 10-16,1 1-2 15,-9 1 10-15,0 9 16 16,0 8-29-16,0 10 21 0,0 6-12 15,0 0-19-15,0 6-5 16,0 29-24-16,8 13 29 16,30 0 4-16,8-8 3 15,17-8-7-15,0-10 0 16,0-12 2-16,0-10-3 16,0 0 1-16,-1-16 0 15,1-24 6-15,0-11 2 16,-16-3-8-16,-31-4 12 15,-7-2-12-15,-9-1 27 16,0-2-3-16,-9-2-4 16,-24 12 20-16,3 16-36 0,14 15 26 15,7 14-4-15,1 8-25 16,8 0-2-16,0 34-12 16,0 23 13-16,0 9-1 15,0 1 6-15,8 1-5 16,9-5 0-16,-9 1 4 15,13-5-8-15,-12-7 4 16,8-13 0-16,-9-9-5 16,9-14 6-16,-5-8-1 15,-3-5 0-15,7-3 4 16,-7 0-3-16,20 0-1 16,-12-20 0-16,0-3 7 15,21-1-1-15,-13-2-6 0,4 6 0 16,-4 7 4-1,-4 5-12-15,4 8 8 0,5 0 0 16,-5 3-12-16,4 21 12 16,-12 2 0-16,8 1 0 15,-16-3 0-15,-9-5-9 16,0-4 9-16,0-1-7 16,0-2 3-16,-25-3-21 15,-22-1-12-15,-7 0-30 16,-1-4-61-16,13-4-11 15,13 0-72-15,21 0-106 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0:08.335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17 401 552 0,'0'0'197'0,"0"0"-49"15,0 0-2-15,0 0-13 16,0 0-92-16,0 0-20 16,25 10-18-16,-12 28 4 15,-13 4 31-15,0 2-27 16,0 4-7-16,0-3 12 16,0-7-10-16,0-7-2 0,0-12-4 15,0-10 5 1,0-9-5-16,0 0 2 0,0 0 7 15,0 0 28-15,0-28 13 16,17-17-27-16,-1-13-22 16,14-15 8-16,-5-5-1 15,4-5-8-15,-12 1 0 16,0 1 8-16,12 8 0 16,-12 13-8-16,-9 20 0 15,1 21 4-15,-9 14-14 16,8 5 10-16,13 13-18 15,-4 33 14-15,0 26-2 16,12 11 6-16,-20 5 0 16,7 0 4-16,-7-8-10 0,3-13 6 15,-3-7 0-15,7-15-10 16,-7-8 11-16,12-12-2 16,-13-8-20-16,1-6-52 15,-9-8 16-15,0-3-47 16,0 0 13-16,0 0 37 15,-30-21-84-15,-12-6 54 16,-21 0 21-16,-4-5 7 16,4 5 53-16,0 3 1 15,9 6 2-15,12 6 8 16,4 7-4-16,30 3 5 16,-1 2 7-16,9 0-16 15,0 0 0-15,25 0 5 0,30 0 5 16,25 0 37-1,20 0-24-15,1 0 16 0,0-3-2 16,-13-10-15-16,-17 0 26 16,-8-4-9-16,-25 3 12 15,-9 7 24-15,-20 1-30 16,-9 6 9-16,0 0-20 16,0 0-31-16,8 0 7 15,1 0-10-15,16 11 0 16,4 13-7-16,-4 0 13 15,13 4-6-15,0 1 0 16,-5-5 6-16,-3 0-10 16,-5 0 4-16,-4-8 0 0,-13-3-2 15,1-2 8-15,-1-9-6 16,-8 2 0-16,0-4 5 16,0 0 1-16,0 0-2 15,0-11-1-15,0-11 1 16,0-10 1-16,0-7-5 15,8-8 0-15,22 1 6 16,-5 9-12-16,4 8 6 16,-12 10 0-16,8 9-5 15,5 7 3-15,3 3 0 16,13 0 1-16,1 0-2 16,-10 5-4-16,-3 14 7 15,-5 5 0-15,-4 2-7 16,5 5 11-16,-13-2-4 0,-9 1 0 15,0-2 0-15,-8-5-6 16,0-11 6-16,0-3 0 16,0-9 1-16,0 0 4 15,0 0 3-15,0-4 5 16,-8-16-10-16,0-8 15 16,8-3-16-16,0-12-1 15,16-6 5-15,22-1 0 16,17-4-6-16,-1 12 0 15,9 4 2-15,-8 14-8 16,-9 11 6-16,-13 13-2 16,-3 0-5-16,-5 16-10 0,-17 19-6 15,1 7-90 1,-9 1-137-16,0 0-73 0</inkml:trace>
  <inkml:trace contextRef="#ctx0" brushRef="#br0" timeOffset="864">2052 502 461 0,'0'0'188'0,"0"0"-39"15,0 0-18-15,0 0-30 16,0 0-14-16,0 0-28 16,-101-128-24-16,85 128 7 15,-14 0-42-15,13 0 0 0,1 30-1 16,-1 7-1-16,17 2-1 15,0 2 3-15,0-3 0 16,0-12-4-16,8-4 8 16,9-11-4-16,8-7 0 15,13-4 5-15,-9 0-1 16,5-10-4-16,4-17 0 16,-13 3 17-16,4-2-16 15,-12-5 36-15,-9 7 6 16,-8 7-26-16,0 3 20 15,0 8-19-15,0 6-7 16,0 0-11-16,0 0-7 0,0 14-7 16,0 16 12-1,0 4 4-15,0-1-8 0,30-10 6 16,-5-6 0-16,21-10-4 16,-8-4 11-16,-4-3-7 15,3 0 0-15,-3-6 7 16,-5-7-5-16,-12-2-1 15,-9 1-1-15,5 5 13 16,-13 7-7-16,0 2 0 16,0 0-6-16,0 0-1 15,0 0-4-15,0 0-11 16,8 19 13-16,18 5-11 16,11-5 18-16,18-8-4 15,-1-11 0-15,1 0 4 16,8 0-5-16,-9-30 1 0,-12-2 0 15,-4-6 9-15,-13 4-2 16,-4-1 5-16,-21 3 15 16,0 8-10-16,0 5 27 15,0 8-31-15,0 8-7 16,0 3-6-16,0 6 0 16,-8 34 0-16,-5 19-10 15,5 13 22-15,0 13-18 16,-1 12 6-16,9 12 0 15,0 6-4-15,0 6 10 0,0 5-6 16,0-4 0 0,0-6 3-16,0-20-8 0,0-25 5 15,0-21 0-15,-8-19-2 16,-22-12 11-16,-12-17-8 16,-12-2 20-16,-9 0-21 15,-4-26 18-15,-5-12-17 16,10-7-1-16,-1-11 0 15,8-9-5-15,21-9-26 16,14-4-23-16,20 1-79 16,29 4-11-16,51 12-92 15,12 8-63-15,4 3-218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0:09.80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63 338 99 0,'0'0'531'0,"0"0"-392"16,0 0-35-16,0 0-6 0,0 0-10 16,0 0-4-1,-63-35-8-15,63 35-51 0,0-3 1 16,17 3-26-16,37 0 15 16,30-3-6-16,25 3-9 15,9-3 3-15,-22-1-4 16,14-7 10-16,-27-3-9 15,-11-1 0-15,-26-2 6 16,-12 4 25-16,-26-7 17 16,-8-1-9-16,0-5 2 15,0-6-41-15,-42 2 25 16,-13 0-22-16,-8 6 5 16,9 7-5-16,8 5-3 15,16 7 0-15,14 2 2 16,16 3 1-16,0 0-6 0,0 0 1 15,37 24-2-15,18 8-2 16,8 1 6-16,8 2 0 16,9-4-2-16,-5 1 9 15,-12 1-7-15,-8-9 0 16,-13-3 4-16,-13-7-9 16,-12-9 5-16,-9 1 0 15,-8 1-4-15,0 1 7 16,0 5-3-16,-42 3 0 15,-12 6-11-15,-22 5-67 16,26 2-101-16,-5 4-139 16,9-7-329-16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0:11.30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345 409 568 0,'0'0'136'0,"0"0"-13"15,0 0-33-15,0 0-28 16,0 0-2-16,0 0-28 16,0-11 9-16,0 11 4 15,0 0-31-15,0-2 41 16,0-7 13-16,0-2-23 16,0-1-15-16,0 0-25 15,0 4 18-15,0 6 10 16,-9 2-29-16,9 0 21 0,-8 0-25 15,-1 5-17-15,-7 33 14 16,-5 10 3-16,-5 5 0 16,26 3 0-16,0-2 7 15,0-3-8-15,0-6 1 16,26-7 0-16,20-12-11 16,0-10 6-16,0-10-21 15,-4-6 8-15,4 0-19 16,-8-30 7-16,-13-7-17 15,-4-6-11-15,-21-2-27 16,0-1-71-16,-38 3-3 16,-33 1-44-16,-13-1-87 0</inkml:trace>
  <inkml:trace contextRef="#ctx0" brushRef="#br0" timeOffset="174">47 289 39 0,'-34'-14'83'0,"21"0"-4"15,13 7 14-15,0-2-12 16,21-4-73-16,51-6-2 15,28-2 3-15,26-6-4 16,0 6-1-16,-17 7-4 16,-29 14 6-16,-34 0-12 15,-29 19 5-15,-17 16-56 16,0 13-173-16</inkml:trace>
  <inkml:trace contextRef="#ctx0" brushRef="#br0" timeOffset="2603">256 594 103 0,'0'0'98'0,"0"0"14"0,0 0 23 16,0 0 12-16,0 0-50 15,244-38-35-15,-164 9 2 16,12-6-25-16,9-3-6 16,-13 1 2-16,12-4-15 15,-12 2 13-15,-12 1-1 16,-21-2-2-16,-22 0 19 15,-4 2-32-15,-20 4 3 16,-9 4 5-16,0 3-22 16,-17 9 25-16,-21 6-11 15,1 8-16-15,-5 4 12 0,4 0-13 16,0 13 0-16,5 24-1 16,12 12 4-16,4 9-7 15,8 9 4-15,9 3 0 16,0 0-2-16,26-4 2 15,20-4 0-15,8-11-1 16,9-16 9-16,0-15-9 16,-8-13 1-16,-1-7 0 15,-8 0 7-15,1-23-2 16,-6-11-5-16,-3-9 3 16,-8-2 3-16,-22-3 0 15,-8-3-6-15,0 6 3 16,0 4 7-16,-21 12-5 15,-4 13 1-15,8 10 13 0,4 6-15 16,-3 3-8-16,7 32-4 16,9 15 8-16,0 4-3 15,0-3 4-15,17-4-1 16,21-9 0-16,8-9 3 16,-12-10-3-16,-5-8 0 15,5-8 3-15,-5-3-5 16,9 0 6-16,-13-16-4 15,13-13 7-15,-22-4 0 0,10-4-1 16,-14 2-6 0,-3 3 4-16,-1 8 0 0,-8 10-1 15,0 12-3-15,0 2 0 16,8 0-15-16,1 5 9 16,-1 22 0-16,13 5 6 15,-4 3-13-15,0-8 12 16,4-3 1-16,-5-8-5 15,-7-8-6-15,8-3 7 16,-17-5 4-16,0 0 0 16,0 0 3-16,0 0-2 15,8 0-1-15,13 0 0 16,4-2 3-16,5-15-3 16,-14 1 0-16,14 3 1 15,-22 4-1-15,0 5 0 0,-8 1 0 16,9 3 0-16,-1 0-8 15,1 0 6-15,12 0-2 16,-5 0 4-16,1 7-7 16,13 4 7-16,-22-2 0 15,0-5-1-15,1 3 2 16,-1-5-1-16,-8-2 0 16,8 0 2-16,5 0 8 15,12-19-8-15,5-12-1 16,-5-2-1-16,0 1 9 15,-4 8-10-15,-4 8 1 16,-17 8 0-16,8 8-9 0,13 0 8 16,-12 0-1-1,16 8-4-15,-4 16 3 0,-5 3-1 16,1-1 4-16,13-2 0 16,-14-7-4-16,10-6 5 15,3-9-1-15,-12-2 4 16,0 0 1-16,12 0 6 15,-4-19-11-15,13-10 3 16,-9-3 2-16,-4-6 1 16,-8 6-4-16,4 0 19 15,-12 5-17-15,-9 4 29 16,0 4-14-16,0 6-10 16,0 7 17-16,0 3-23 15,0 3-3-15,0 0 0 16,0 0-9-16,0 0 8 0,0 0-7 15,0 0 4-15,0 0-5 16,0 5 12-16,0-1-3 16,0-4 0-16,0 0 6 15,0 0-6-15,0 0 0 16,0 0 3-16,0 0 2 16,0 0 0-16,0 0-5 15,0 0 14-15,0 0-12 16,0 0 15-16,0 0-17 15,0 0 1-15,0 0-5 16,0 0 5-16,0 0-1 16,0 0 0-16,0 0 6 0,0 0-7 15,0 0 1 1,0-4 0-16,0 2-8 0,-9-1 8 16,-3 3 0-16,3 0-4 15,1 0-6-15,-1 0 4 16,-7 0 4-16,7 24 2 15,9 9-9-15,0 1 10 16,0 9-1-16,0-6 0 16,9 1 5-16,24-9-7 15,5-7 2-15,8-11 0 16,9-7-6-16,-1-4 6 16,9 0 0-16,0-11 0 15,-8-10 12-15,-13-8-5 16,-5 0-7-16,-7-3 0 0,-14 2 15 15,-7 6-12-15,-9 6 0 16,0 7 12-16,0 5-11 16,0 6 6-16,17 0-10 15,-9 0-11-15,21 22 0 16,-12 4 7-16,4 4 4 16,4-1 0-16,-16 1 3 15,8-1-5-15,-5-8 2 16,-3-4 0-16,-9-10-4 15,8-7 8-15,-8 0-4 16,8 0 7-16,9-2 3 0,12-22 2 16,-3-8-12-16,11 0 0 15,-20 2 0-15,4 9 4 16,-4 7-4-16,-9 10 0 16,1 0 7-16,12 4-18 15,-13 0 10-15,17 6-4 16,5 18-3-16,-5 0 3 15,4 0 5-15,-4-2 0 16,13-12 10-16,-4-2-12 16,-5-8 2-16,-4 0 0 15,5-3 2-15,-14-26 8 16,10-5-10-16,-5-12 0 16,-13-8 11-16,-8-1-4 15,0-4-3-15,0-3 3 16,0 8 16-16,-17 7-17 0,-4 17 0 15,4 17-3-15,17 13 1 16,0 0-8-16,0 34-10 16,0 31 14-16,0 17-11 15,0 6 13-15,0-2-2 16,0-14 0-16,17-13-14 16,13-16-9-16,3-14-44 15,5-12-29-15,-21-12-13 16,4-5-39-16,-21 0 61 15,0-16-23-15,0-11-30 0,-21-5 61 16,-13 0 63 0,-12-3 16-16,8 3 2 0,5 7 3 15,3 8 10-15,13 5 28 16,9 10-10-16,0-1-3 16,8 3-30-16,0 0 3 15,16 0 11-15,39 0-6 16,8 0 24-16,0-7-6 15,17-10-24-15,-5-2 30 16,-4 1 12-16,-8-3 1 16,-16 4 17-16,-22 6-11 15,-17 4 15-15,5 1 3 16,-13 3-39-16,0 3-8 16,0 0-22-16,-21 0-6 15,12 0-2-15,-7 14 0 0,16 16 8 16,0 4 0-16,0 4 9 15,16-1-11-15,22 0 2 16,-13-2 0-16,13 0-9 16,-13-3 12-16,-4-3-3 15,-12-1 0-15,-1-11 8 16,-8-3-18-16,0-5 10 16,-46-8 0-16,-9-1-5 15,1 0 8-15,8 0-3 16,4-15 0-16,-5-4-68 15,31-5-34-15,16-9-79 16,0-4-347-16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0:16.27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2895 162 597 0,'0'0'248'0,"0"0"-130"0,0 0 35 16,0 0-11-16,0 0-78 15,0 0-1-15,-84-109-63 16,84 122 12-16,0 30-23 16,0 19 22-16,0 9-6 15,0 10 0-15,0-3 5 16,0-3-6-16,9-12-4 15,12-9 0-15,-13-14-2 0,1-16 8 16,-9-11-6 0,8-7 0-16,-8-6 11 0,0 0 2 15,0 0-5-15,0-27 25 16,8-8-15-16,1 3-11 16,3 3-7-16,5 2 0 15,0 10 11-15,4 8-23 16,4 9 12-16,13 0-5 15,4 5-8-15,4 27 13 16,0 8 0-16,-8 0 0 16,-13 0-5-16,-17-5-6 15,-8-5 11-15,0-7-16 16,-16-6 16-16,-31-12-34 16,1-3 29-16,-8-2 3 15,29 0 4-15,-5-7-1 16,22-10-1-16,8 4 0 0,0 0-1 15,0-1 2-15,0 3-1 16,38 1 0-16,-1-1 4 16,14-2-13-16,16 2 9 15,-17-5 0-15,5-5-6 16,-1 2 12-16,-16-8-6 16,-13-2 0-16,5-3 11 15,-22 0-6-15,-8 5-5 16,0 3 1-16,0 6 25 15,-8 7-24-15,-22 8 7 16,13 3-9-16,1 11-4 0,-1 29-2 16,17 8 6-1,0 2 0-15,17-4-3 0,29-3 9 16,25-9-6-16,1-6 0 16,-1-10 12-16,-8-7-18 15,4-8 6-15,-25-3-23 16,-13 0-29-16,-20-17-117 15,-9-20-121-15,0-11-354 16</inkml:trace>
  <inkml:trace contextRef="#ctx0" brushRef="#br0" timeOffset="-891">63 698 232 0,'0'0'528'0,"0"0"-380"16,0 0 11-16,0 0-19 0,0 0-42 15,0 0-29 1,-63-132-44-16,63 132 13 0,0 0-38 15,0 0-1-15,0 16-5 16,17 22 3-16,0 4 3 16,4 7 0-16,-13 2 9 15,0-7-11-15,9 0 2 16,-8-12 0-16,12-11-4 16,-13-7 8-16,9-12-4 15,4-2 2-15,4 0 8 16,13-24 4-16,4-13-14 15,-5 0 3-15,1-2 7 16,-13 5-4-16,-8 8-1 16,-4 9-5-16,4 12 9 0,-17 5-11 15,8 0 2-15,9 0-8 16,-5 3 0-16,13 18 1 16,-8 6 7-16,4-1-1 15,-12-2 4-15,7-2-8 16,1-9 5-16,-4-4 0 15,-5-4-11-15,1-5 14 16,-1 0-3-16,0 0 5 16,1-16 5-16,12-8-5 15,-13-4-5-15,1-3 0 16,-1 2 0-16,0 7 5 16,-8 6-5-16,0 8 2 15,9 8 7-15,3 0-18 0,-3 0 1 16,16 18 8-1,13 10-14-15,-13-2 18 0,4-2-4 16,-12-5 0-16,0-4 3 16,4-6-5-16,-5-3 2 15,-7-6 0-15,-1 0-2 16,13 0 10-16,-12-9-8 16,7-12 1-16,-7-3 7 15,-1 0-4-15,5 0-4 16,-5 3 0-16,-8 7-1 15,0 6 7-15,0 2-6 16,0 6 0-16,0 0-8 16,0 0 0-16,9 20-1 15,7 5 9-15,1 3-6 0,4-2 9 16,-4-6-3-16,0-8 0 16,-5-1 5-16,-3-6-10 15,-1-1 5-15,9-4 0 16,4 0 0-16,-13-9 6 15,9-6-6-15,0-5 0 16,-9 5 9-16,-8 1-9 16,13 4 0-16,-13 4 0 15,0 6-10-15,0 0 10 16,0 0 0-16,17 0-1 16,-9 0-2-16,9 13-5 15,4 1 8-15,4-4 0 16,13-4-4-16,-13-4 9 0,-4-2-5 15,-4 0 0-15,8-2 9 16,-17-14-7-16,13-8-2 16,-12 0 0-16,-9-3-2 15,0 0 9-15,0 6-7 16,0 7 0-16,-9 6 5 16,9 6-10-16,0 2 5 15,0 0-19-15,0 24 15 16,0 10-2-16,0 7 6 15,0 1 0-15,17-4 5 16,0-4-8-16,4-1 3 16,4-7 0-16,-4-4-8 0,-4-9 9 15,-9-8-1 1,-8-1 0-16,0-4-1 0,0 0-8 16,0 0-11-16,-8 0 2 15,-9 0 13-15,4 0-14 16,13-9 19-16,0-7-1 15,0-3 4-15,0-7-10 16,38-7 7-16,8-3 0 16,17-14-8-16,-17 1 11 15,-4-8-3-15,-4-7 14 16,-9 2-14-16,-12 1 33 16,-17 8-15-16,0 10 5 15,0 14 31-15,-8 12-45 0,-1 10 21 16,-3 7-26-16,12 0 4 15,-9 18-16-15,9 27 6 16,-8 13 2-16,8 9-5 16,0 1 8-16,0-4-3 15,0-2 0-15,29-9-13 16,-3-8 9-16,-1-12-62 16,4-15-32-16,-12-10-4 15,12-8-96-15,-20 0-32 16,-9-11-44-16,0-17-209 15</inkml:trace>
  <inkml:trace contextRef="#ctx0" brushRef="#br0" timeOffset="-776">1809 582 287 0,'0'0'156'0,"0"0"-72"0,0 0-22 16,0 0-37-16,0 0-24 16,235-75-1-16,-126 75-4 15,0-2-154-15</inkml:trace>
  <inkml:trace contextRef="#ctx0" brushRef="#br0" timeOffset="5842">4649 535 392 0,'0'0'144'0,"0"0"-41"0,0 0 20 15,0 0-30-15,0 0-39 16,0-145 19-16,-21 129-17 16,4 11-20-16,1 5 12 15,-14 0-42-15,5 13-1 16,-4 22-5-16,-5 7 1 16,17 4-5-16,-12 4 4 15,21 4 0-15,8-3-3 16,0 0 13-16,0-11-11 15,46-5 1-15,17-15 0 0,8-9 0 16,21-11 2 0,5 0-2-16,4-18 7 0,-1-16-2 15,-12-9 3-15,-16-3-8 16,-18 1 2-16,-8-1 6 16,-16 6-5-16,-5 8 3 15,-8 11 4-15,-17 7 0 16,0 9-10-16,12 5 0 15,-3 0-16-15,-1 0 13 16,9 19-1-16,4-4 4 16,4 2-4-16,-16-6 11 15,-1-7-12-15,0-1 5 16,-8-3 0-16,0 0-7 16,0 0 15-16,0 0-8 15,0 0 4-15,0-18 7 16,0-4-11-16,-16 3 0 0,-1 4 1 15,-13 1-8-15,-3 9 7 16,3 5 0-16,-3 0-4 16,3 0 3-16,-3 21-4 15,-5 14 5-15,21 5 0 16,-4 5-6-16,21 1 6 16,0-3 0-16,9-8-1 15,37-4-1-15,8-7 2 16,-7-11 0-16,-1-9-2 15,-13-4-8-15,5 0 7 16,-13-19 3-16,5-10 0 0,-22-9 9 16,-8-7-9-1,0-1 0-15,0-4 0 0,0 0-1 16,-25 11 1-16,-13 7 0 16,0 12 0-16,13 13 4 15,8 7-11-15,5 0 0 16,-5 35-1-16,9 11-1 15,-1 7 9-15,9 0 0 16,0-2-1-16,25-14 4 16,13-4-4-16,17-14 1 15,-9-12 0-15,-13-7-5 16,5 0 7-16,-13 0-2 16,5-16 1-16,-5-8 8 0,-4-2-6 15,-13-4-3 1,1 1 4-16,-9-2 6 0,0 5-4 15,0 8-5-15,0 10 5 16,0 6-2-16,8 2-6 16,0 0 2-16,1 24-7 15,-9 13-6-15,12 5 13 16,-3 1 0-16,-1-5-1 16,1-6 7-16,7-6-13 15,5-6 7-15,-12-7-14 16,-1-8 12-16,1-5-14 15,-1 0 16-15,0-5 4 16,5-16 7-16,4-9-8 16,0-5-3-16,12 3 0 0,-4 0 0 15,-8 5 1-15,12 8-1 16,-20 9 0-16,7 10 1 16,14 0-8-16,-13 0 5 15,12 21 2-15,-4 3-12 16,4 6 12-16,-3-9 0 15,11-6 0-15,-11-3 7 16,3-10-10-16,-4-2 3 16,0 0 0-16,5-7 2 15,-5-17 4-15,-4-6-6 16,-4-5 1-16,-9 0 9 16,-8 0-8-16,0 1-1 15,0 2 3-15,0 8 22 16,-17 3-23-16,0 10 9 0,17 8-11 15,0 3 4-15,0 0-10 16,0 21-6-16,0 22 11 16,17 8-6-16,8 2 6 15,5 7 0-15,3-7 0 16,5-3 3-16,-9-9-7 16,-12-6 4-16,-8-14-15 15,-1-8 11-15,-8-8-11 16,0-5 14-16,0 0-2 15,-25 0-1-15,-13-5-2 16,0-14 6-16,5-2 0 0,16 5-5 16,4 5 8-1,5 5-3-15,8 4 0 0,0 2-9 16,8 0 9-16,30 0-12 16,-13 0 12-16,13 0-6 15,-9 0 9-15,-3 0-3 16,-1 0 0-16,13-11 6 15,-1-7-7-15,10-9 1 16,-14-6 0-16,-4-1 0 16,-3-6 6-16,3 0-6 15,-21 0 6-15,-8 5-1 16,0 6 17-16,0 8-3 16,-21 10-6-16,5 11-1 0,-1 0-12 15,8 18 0 1,9 23-7-16,0 4 13 0,0 3-9 15,0-3 3-15,34-4 0 16,-5-9-4-16,5-8 7 16,4-11-3-16,-1-5 0 15,-3-8 8-15,12 0-5 16,0-3-3-16,1-23 0 16,3-6-1-16,-4-8 6 15,0-6-5-15,0-2 0 16,1 0 10-16,-6 3-13 15,-3 9 3-15,-13 12 0 16,-4 14-6-16,-4 10 6 16,-8 0-5-16,12 19 4 0,-5 16-3 15,-7 4 1-15,-1-6 3 16,1-9 0-16,-9-11-10 16,0-5 9-16,0-8 1 15,0 0 3-15,0 0 1 16,0-8 6-16,-9-16-10 15,-8 0 0-15,1-4-3 16,-5 2 6-16,-5 5-3 16,5 8 0-16,5 5 5 15,-1 8-13-15,-4 0 8 16,12 15-11-16,1 23 2 16,0 10 8-16,8 3 1 15,0-6 0-15,8-4 3 16,38-9-10-16,9-8 7 15,8-11 0-15,8-5-7 0,0-8 11 16,5 0-4-16,-13-11 0 16,0-12 10-16,-9-5-7 15,-20 0-3-15,-13-5 3 16,-21 1 23-16,0 3-21 16,0 2 13-16,0 8 15 15,0 8-23-15,-21 11 17 16,21 0-27-16,0 0-15 15,-8 33 9-15,8 8 4 16,0 1 2-16,0-3 0 16,8-4 4-16,21-11-6 15,-4-8 2-15,5-10-1 0,3-6-8 16,14 0 13-16,-10-8-4 16,9-20 0-16,-4-3 9 15,-12-4-7-15,-13-2-2 16,4-1 0-16,-21 6 13 15,0 5-8-15,0 12-3 16,0 7 1-16,8 8 5 16,0 0-16-16,1 8-3 15,8 21 11-15,3 3-9 16,-3-3 12-16,0-5-3 16,12-7 0-16,-3-7 6 15,11-10-7-15,-3 0 1 0,12 0 0 16,0-19 0-16,9-14 4 15,-9-8-4-15,-21-7 7 16,5-10-3-16,-22-2 30 16,-8-10-2-16,0-2 3 15,0 3 12-15,-29 10-38 16,3 13 6-16,-3 22 0 16,12 13-9-16,0 11-8 15,-4 17 2-15,-4 42-9 16,8 21-3-16,-4 10 17 15,13 2-5-15,8-15 0 16,0-10-3-16,38-14-3 16,8-18-7-16,-4-11-38 0,4-11 8 15,0-10-47-15,-8-3 28 16,-21 0-3-16,-17-8-9 16,0-19 26-16,0-2-13 15,0-3 18-15,-46-4 42 16,0 5-12-16,4 5 12 15,4 9 0-15,8 7 1 16,14 7 12-16,16 3-12 16,0 0 1-16,0 0-8 15,54 0 14-15,9 0-2 16,8 0 1-16,5 0-1 16,-21-8 7-16,-22 0-1 0,-4 0 16 15,-3 5 33-15,-18 1-47 16,-8 2 6-1,8 0-16-15,-8 0 6 0,13 0-5 16,-13 18-4-16,8 3 0 16,1 3-2-16,8 3 6 15,4-3-4-15,-5 0 0 16,10-5 10-16,-18-6-20 16,13-2-6-16,-13-8-119 15,9-3-39-15,-9 0-174 16</inkml:trace>
  <inkml:trace contextRef="#ctx0" brushRef="#br0" timeOffset="6145">9126 112 358 0,'0'0'125'0,"0"0"-2"15,0 0-28-15,0 0 2 16,0 0-39-16,0 0-49 15,-134-77-2-15,134 95-7 16,0 14 0-16,25-5 0 16,13-3 5-16,-13-15-5 15,5-2 0-15,-14-7 6 16,1 0 7-16,-8-8-1 16,-1-16 9-16,-8-6 42 15,0 3-47-15,0 3-6 0,-17 6-10 16,-8 7-6-16,4 8 1 15,21 3-38-15,0 0-120 16,0 28-82-16</inkml:trace>
  <inkml:trace contextRef="#ctx0" brushRef="#br0" timeOffset="6788">9449 449 356 0,'0'0'283'0,"0"0"-122"0,0 0-40 15,0 0 10 1,0 0-58-16,0 0-18 0,-16-131-3 16,7 131-52-16,9 0 0 15,0 10-7-15,0 21 6 16,0 3-6-16,9 3 7 15,7-5 0-15,14-5-8 16,-5-7 5-16,13-8 0 16,0-7 2-16,-13-5 1 15,4 0-3-15,-4 0 3 16,-8-24 0-16,12-2 23 16,-12-8-19-16,-8 0 14 0,-9-3 2 15,0 2-12-15,0 0 31 16,0 9-24-16,-9 7-12 15,-8 11 10-15,9 8-13 16,0 0-1-16,-5 11-7 16,5 22 2-16,-1 6-3 15,9-1 9-15,0-3-21 16,17-9 17-16,12-4-35 16,18-9 17-16,-14-8-4 15,22-5 15-15,-9 0 9 16,8-2 2-16,-7-20 0 15,-22-6 0-15,-9 0 13 16,-3-3-12-16,-13 0 13 16,0 7-11-16,-21 5 24 15,13 11-16-15,-9 8-5 0,9 0-6 16,-1 22-5-16,-3 18 5 16,12 8 0-16,0 3 7 15,29-8-14-15,25-6 7 16,9-7 0-16,17-12 3 15,21-10 5-15,0-8-8 16,-13 0 0-16,-25 0-8 16,-34 0-14-16,-29-15-141 15,0-9-267-15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19:51.72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10407 506 596 0,'0'0'118'0,"0"0"4"0,0 0-12 15,0 0-35-15,0 0-27 16,0 0-44-16,25 14 2 15,-4 18 8-15,-5 2 2 16,14 1 22-16,-13 0-15 16,-1-5-11-16,1-9 16 15,4-5-16-15,-4-8 18 16,0-5-1-16,4-3-10 16,-4 0 38-16,12 0-4 15,13-33-11-15,4-12 9 0,9-11-41 16,-1-11 12-1,1-8-5-15,-1-8-17 16,9-2 11-16,-8 5-11 0,-9 10 0 16,-4 14-5-16,-4 13 4 15,-22 16-22-15,-7 11-39 16,-9 16-85-16,0 0-112 16,-17 24-242-16</inkml:trace>
  <inkml:trace contextRef="#ctx0" brushRef="#br0" timeOffset="-8480">1444 1190 145 0,'0'0'416'0,"0"0"-224"16,0 0-23-16,0 0-36 16,0 0-35-16,0 0-11 15,-29-63-47-15,29 63-15 16,0 0-20-16,-9 0-5 15,9 0-1-15,0 2-15 16,0 14 16-16,0 1-1 0,0-2-2 16,9-2 2-16,12-3-6 15,-5 0-13-15,10-8 19 16,-18-2-3-16,13 0 4 16,-4 0 15-16,-1-2-15 15,-3-15 15-15,-13-1 9 16,0-6 2-16,0 2 27 15,-13 1-25-15,-12 4-5 16,-4 7-4-16,4 5-15 16,8 3-4-16,-12 2 0 15,12 0-12-15,0 0 8 16,17 7-24-16,0 15-65 16,0 2-71-16,17 2-97 0,29-4-17 15,-4-1-217-15</inkml:trace>
  <inkml:trace contextRef="#ctx0" brushRef="#br0" timeOffset="-8424">1444 1190 141 0</inkml:trace>
  <inkml:trace contextRef="#ctx0" brushRef="#br0" timeOffset="-8305">1444 1190 141 0,'277'60'324'0,"-277"-60"-166"0,0 0 13 0,0 0-28 0,0 0-22 16,0 0-58-16,0 0-44 15,-25 19 4-15,0 9-6 16,-13 5-3-16,0 4-14 15,13 0 0-15,8-2-2 16,4-11-22-16,13-5-160 16,0-11-149-16</inkml:trace>
  <inkml:trace contextRef="#ctx0" brushRef="#br0" timeOffset="-9218">693 982 548 0,'0'0'167'0,"0"0"-7"0,0 0-21 16,0 0-1-16,0 0-24 16,0 0-42-16,0-19-9 15,0 19-20-15,0 0-16 16,0 0 6-16,8 0-32 15,-8 6 6-15,0 15-7 16,0 11 7-16,9 5 10 16,-9-2-17-16,0-2 2 15,8 2-3-15,0-4 1 16,5-1 0-16,-5-6-21 16,9-8-51-16,-8-3-32 15,7-7-80-15,5-6-69 16,5 0 21-16,3 0-67 0</inkml:trace>
  <inkml:trace contextRef="#ctx0" brushRef="#br0" timeOffset="-8869">928 1169 187 0,'0'0'151'0,"0"0"-16"16,0 0-13-16,0 0 2 16,0 0 10-16,0 0-50 15,0-83 1-15,0 83-8 16,0 0-38-16,0 0-19 15,0 0-20-15,0 11 3 0,8 9-6 16,9 0 3 0,4-1 0-16,4-3-4 0,5-2 6 15,-5-4-2-15,0-7 0 16,4-3 4-16,-12 0-1 16,12 0 1-16,-20 0-2 15,-1-9 16-15,1-12-3 16,-9 0 36-16,0 0 9 15,0-1-27-15,-17 1 5 16,-13 2-21-16,-3 6-14 16,-5 5-3-16,5 2-6 15,3 6 3-15,5 0-9 16,4 0-75-16,21 24-69 0,0 5-104 16,0 1-166-1</inkml:trace>
  <inkml:trace contextRef="#ctx0" brushRef="#br0" timeOffset="-4997">168 867 482 0,'0'0'193'15,"0"0"-47"-15,0 0-18 16,0 0 13-16,0 0-57 0,0 0-3 16,0-83-11-16,0 83-35 15,0 0-21-15,-8 10-12 16,-30 28-2-16,-8 16 14 15,13 10-11-15,3 3-1 16,22 2-2-16,8 3 1 16,0-6-5-16,17 0 4 15,37-2 0-15,17-4-5 16,30-8-40-16,46-12-69 16,42-21-148-16,37-19-462 15</inkml:trace>
  <inkml:trace contextRef="#ctx0" brushRef="#br0" timeOffset="-7645">2048 990 545 0,'0'0'149'0,"0"0"-37"15,0 0-10-15,0 0-52 16,0 0-34-16,0 0-12 16,84 24 2-16,-50-5 1 15,-5 3-3-15,-4 2-4 0,-8 0 0 16,-4 0 0-16,-5-3-3 15,-8 0-5-15,0-2 8 16,-8-3-2-16,-22-5 2 16,13-2 20-16,-12-5-20 15,29-4 2-15,0 0 12 16,0 0-12-16,0 0 2 16,0 0-2-16,29-8-1 15,-3-5 18-15,20-4-12 16,-21 7-4-16,4 2 21 0,-4 2-16 15,-4 2 9 1,5 0-6-16,-10-1-10 0,5 3 10 16,-12-1-11-16,8 0 0 15,-9 3 7-15,-8 0-3 16,0 0-1-16,0 0 1 16,0 0 1-16,0 0-10 15,0 3-1-15,0 11 6 16,13 4 11-16,3-2-7 15,10-2-3-15,11-9-1 16,-12 0 4-16,22-5 2 16,-1 0-4-16,-8 0-1 15,-13-3 14-15,4-14-5 16,-12 3 34-16,-9-8 5 16,1-5-16-16,-9 3 13 0,0-3-25 15,-26 0-8-15,-20 9 3 16,0 1-16-16,-8 7-3 15,20 7-3-15,-4 3-3 16,22 0 4-16,7 17-72 16,9 10-68-16,0 2-35 15,34 0-114-15,50-5-178 16</inkml:trace>
  <inkml:trace contextRef="#ctx0" brushRef="#br0" timeOffset="-6594">3794 966 567 0,'0'0'136'0,"0"0"-48"0,0 0 7 16,0 0-48-16,0 0-29 16,0 0-13-16,117-13-2 15,-79 13 1-15,-13 2-3 16,5 12-1-16,-5-4 13 16,4 4-13-16,-21-7 6 15,1-1-2-15,-9-3 0 16,0-3-8-16,0 5 3 15,-38 3 1-15,-4 3 32 0,4 0-32 16,9-5 6-16,21-1-3 16,8-1-3-16,0-4-6 15,0 3 6-15,0 0 0 16,29-1 18-16,-4 1-17 16,13 3 5-16,-13-1 2 15,13 0-7-15,0 6 8 16,-13-3-9-16,4 5 0 15,-4 1 5-15,-8-4-3 16,-8 4 6-16,-9-6 2 16,0 0-10-16,0 0 4 15,-17-2-1-15,-29-4-3 16,4-2 10-16,-13 0-10 0,9 0-16 16,8 0-57-16,21 0-70 15,9 0-66-15,8-13-62 16</inkml:trace>
  <inkml:trace contextRef="#ctx0" brushRef="#br0" timeOffset="-6266">4230 1055 126 0,'0'0'244'0,"0"0"-96"16,0 0-16-16,0 0-11 15,0 0-28-15,0 0-44 16,17-17-29-16,-17 17-20 15,0 14-6-15,0 13 6 16,0 4 3-16,0 0 5 0,0-6 1 16,25-5-8-16,21-10-1 15,0-6 13-15,9-4-6 16,-1 0 29-16,-20 0 17 16,4-10-10-16,-9-8 21 15,-12-3-22-15,-9-1-8 16,-8 3 7-16,0-2-27 15,0-1-8-15,-46 5-6 16,0 0-20-16,4 4 17 16,-12 7-20-16,16 6-38 15,13 0-52-15,16 6-79 16,9 12-109-16</inkml:trace>
  <inkml:trace contextRef="#ctx0" brushRef="#br0" timeOffset="-6154">4230 1055 496 0</inkml:trace>
  <inkml:trace contextRef="#ctx0" brushRef="#br0" timeOffset="-5912">4230 1055 496 0,'277'-31'162'0,"-277"31"-9"0,0 0-29 16,0 0-33-16,0 0-57 15,0 7-24-15,0 12-9 16,0 7 1-16,13 1-1 15,3-1-1-15,1-2 4 0,21-5-9 16,8-1 3-16,17-9 2 16,0-4 9-16,0-5-7 15,-17 0 4-15,-12-8 12 16,-5-11 36-16,-12-5 15 16,-17 0-18-16,0 0-18 15,0-2 0-15,-25-1-27 16,-13 3 0-16,-8 5-6 15,12 6-25-15,-12 10 18 16,8 3-40-16,5 0-96 16,3 7-50-16,22 7-150 15</inkml:trace>
  <inkml:trace contextRef="#ctx0" brushRef="#br0" timeOffset="-5648">5053 848 176 0,'0'0'499'16,"0"0"-335"-16,0 0-36 16,0 0-39-16,0 0-46 15,0 0-41-15,54 67 19 16,-20-21 14-16,12 7-8 15,8 3 16-15,-16 1-29 16,-4-1-10-16,-13-3 9 0,-21 4-8 16,0 1-4-16,-38 1-1 15,-63 0-101-15,-33 0-205 16</inkml:trace>
  <inkml:trace contextRef="#ctx0" brushRef="#br0" timeOffset="-7324">3169 1134 325 0,'0'0'237'0,"0"0"-73"0,0 0-1 16,0 0-35-16,0 0-27 16,0 0-29-16,-63-82-47 15,46 82-1-15,-8 0-16 16,12 3 1-16,5 16-18 16,8 7 6-16,0 6 3 15,0-2-1-15,0-4 2 16,29-4-1-16,5-8 0 15,-5-10 1-15,5-4 1 16,3 0 1-16,-7 0 0 16,-5-21 15-16,-8-3-15 15,-17-3 20-15,8-5 0 16,-8-1-14-16,0 4 4 16,-34 5-13-16,-12 8-13 15,0 8 11-15,21 8-30 0,-4 0-65 16,29 17-79-16,0 11-73 15,29-1-128-15</inkml:trace>
  <inkml:trace contextRef="#ctx0" brushRef="#br0" timeOffset="-7125">3567 1236 500 0,'0'0'203'16,"0"0"-59"-16,0 0-22 15,0 0-17-15,0 0-62 16,0 0-25-16,-8 19 28 0,-9 0-31 16,-12 4-2-16,3-3-10 15,-11-2-3-15,-10 6-3 16,14 0-121-16,4 0-173 16,12 3-368-16</inkml:trace>
  <inkml:trace contextRef="#ctx0" brushRef="#br0" timeOffset="-3106">5892 844 204 0,'0'0'386'0,"0"0"-239"15,0 0-45-15,0 0 16 16,0 0-45-16,0 0-46 16,8-27 11-16,-8 21-24 15,-17-2-1-15,-16 2-9 16,12 3 4-16,-4 2-15 15,-5 1 7-15,5 0-2 16,-4 0-9-16,12 10 13 16,8 7-2-16,9 7 0 15,0 4-3-15,0 10-6 16,26 5 9-16,20 4-7 16,0-1 6-16,17-3-37 15,-17-3 14-15,9-11 8 0,-22-1 1 16,-3-7 13-16,-30-4-5 15,0 3-6-15,-30-4 9 16,-33-5 6-16,-16-3-2 16,7-5 0-16,-3-3-5 15,20 0 1-15,13 0-24 16,21 0-41-16,13-6 6 16,8-12-18-16,0-4-21 15,46-4 22-15,8-7 13 16,1 4 50-16,0 5-63 15,-22 3 68-15,-3 4 12 0,-14 10 7 16,-7-2 23 0,-1 9 18-16,-8 0 2 0,0 0 9 15,0 0-9-15,0 0-14 16,0 0-5-16,0 16-2 16,0 6-1-16,0 2-7 15,0-3-14-15,21 1 9 16,-4-1-13-16,0-5-3 15,12-4 17-15,-4-5-15 16,13-4 3-16,0-3 5 16,-13 0-2-16,0-3 28 15,4-18 6-15,-3-3 19 16,-5-4-13-16,-5 2-15 16,-16 2 15-16,0 2-13 15,0 3-14-15,0 11 18 0,0 6-17 16,0 2-14-16,0 0-8 15,0 0-14-15,0 2 4 16,0 20 6-16,30 5 0 16,-5-6 4-16,0-2-13 15,13-9-1-15,0-4 13 16,-13-4-6-16,4-2 7 16,-12 0 1-16,0-4 4 15,4-17 4-15,-13-7-9 16,-8-1 0-16,0-5 23 0,0-2-7 15,0-4 14 1,0 0 1-16,-21 8-6 0,4 8 3 16,9 11-13-16,0 7-3 15,-1 6-5-15,9 0-7 16,0 0-3-16,0 19-8 16,0 16 11-16,9 5-4 15,7 5 4-15,1-2 0 16,13-3-2-16,-14-3 5 15,5-10-3-15,-12-6 0 16,-1-12 3-16,0-4-9 16,1-5 6-16,-9 0 0 15,8 0 8-15,1 0-4 16,12-18 1-16,-5-7-5 16,14 6 6-16,-13 6-9 0,-1 5 3 15,1 8 0-15,12 0-6 16,-3 0-6-16,11 11 12 15,1 13-3-15,-13-3-21 16,-8 1 19-16,-4-4-16 16,-13-1-5-16,0-4 10 15,-21-2-29-15,-25-4 17 16,4-7-7-16,-13 0-48 16,17 0-6-16,22 0-37 15,16-17-41-15,0-11-64 16</inkml:trace>
  <inkml:trace contextRef="#ctx0" brushRef="#br0" timeOffset="-1140">7142 856 385 0,'0'0'189'0,"0"0"-44"16,0 0-4-16,0 0-48 15,0 0-53-15,0 0-32 16,0 30 12-16,8 5 14 15,-8 2-27-15,9-2 19 16,-1 0-16-16,-8-8-8 16,9-6 5-16,-9-6 1 15,12-9-8-15,-12-3 2 16,0-3 2-16,0 0 18 16,0-11 10-16,9-21-4 15,-1-11 10-15,0-5-20 0,18-11-10 16,3 0 2-16,-4 1-9 15,-4 2 15-15,-4 5-14 16,0 10-2-16,-5 17 7 16,-3 14-6-16,-1 10-2 15,9 0-2-15,0 24-20 16,12 24 21-16,-4 13-8 16,-4 6 10-16,-12 3-5 15,-1-11 11-15,9-9-6 16,4-6 0-16,-13-16-10 15,0-8 8-15,1-10-30 16,-9-8-8-16,0-2 23 0,0 0-6 16,0-15-3-16,0-11-3 15,-38-7 13-15,-4 1 16 16,-4 0-19-16,-17 5 1 16,9 5 14-16,7 9-4 15,1 5 8-15,21 8 0 16,8 0-7-16,5 0 2 15,12 0 2-15,0 14-12 16,12 2 9-16,22-5-7 16,12-4 13-16,17-7 2 15,0 0 1-15,0 0 6 16,0 0-5-16,-17-10 6 16,-8-4 24-16,-13 4-5 0,4-1 16 15,-20 5 3 1,-9 4-20-16,0 2 14 0,0 0-30 15,8 0-11-15,0 0-2 16,22 0-9-16,3 19 10 16,5 5 0-16,-4 3 4 15,-5-1-8-15,-4 4 4 16,-4-3 0-16,-12-3-7 16,-1-5 7-16,-8-4-5 15,0-1-6-15,0-9 9 16,0-3 2-16,-17-2 6 15,-4 0-1-15,4 0-5 0,1-7-3 16,-5-12-20-16,4 0 4 16,8-5-1-16,1 3 17 15,0-3 3-15,8 2-3 16,0 3 2-16,0 6-5 16,8-1 6-16,17 7 0 15,5 4-6-15,3 3 1 16,-3 0 4-16,-5 0 1 15,-4 0-7-15,4 19 5 16,-8 5 2-16,12 0 0 16,-4 0 4-16,-4-5-5 15,-4-3 1-15,-9-8 0 16,1-5 6-16,-1-1 0 16,-8-2-2-16,0 0 12 0,0 0-1 15,0-13 15-15,0-14-30 16,13-3 0-16,-5-4 0 15,9-1 3-15,0 3-3 16,20 0 0-16,1 5-4 16,4 6 1-16,4 9-6 15,-8 12-11-15,-4 0 9 16,-13 0-19-16,-5 26 11 16,-7 2-54-16,12 4-60 15,-21-2 12-15,8-3-44 16,-8-9 17-16,9-4 113 15,-1-6-49-15,-8-6 84 16,8-2 9-16,-8 0 77 0,9 0 29 16,-9-10-23-16,0-9 12 15,0-3-1-15,0-2-20 16,0 0-6-16,0 0-22 16,0 5-17-16,-9 9 16 15,1 3-11-15,-9 4-33 16,17 3-10-16,-8 0-5 15,8 0-3-15,-13 24 5 16,5 5 6-16,8 5-13 16,0-1 9-16,0-4-17 15,0-5 1-15,0-8-33 16,8-8 14-16,5-5 27 16,12-3 7-16,-17 0 2 0,9 0 0 15,-4-8 1-15,4-8 10 16,-9 0-9-16,0 0 6 15,1 5 9-15,-9 6-16 16,0 2 21-16,0 3-12 16,0 0-10-16,0 0 0 15,0 0-12-15,0 3 4 16,12 13 5-16,5 0-5 16,0-6 4-16,12 1-10 15,-12-9 14-15,8-2-7 16,5 0 12-16,3 0-5 15,-3-13 1-15,-5-5 6 16,-4-1-4-16,-5 0-1 16,1 3-2-16,-17 3 23 0,0 5-16 15,0 3 5-15,0 5-5 16,0 0-7-16,0 0-11 16,0 13-3-16,13 11 8 15,20 0 3-15,5-5-9 16,8-6 8-16,-4-8 3 15,-4-5 1-15,0 0 0 16,-5 0 0-16,-3-13 0 16,-5 0 15-16,-17-3 3 15,13-1 33-15,-21 4-3 16,0 5-22-16,0 3 22 0,0 5-33 16,0 0-9-1,0 0-6-15,0 26-23 0,0 20 23 16,9 13 0-16,7 11 5 15,1 4-7-15,13 9 2 16,-5 0 0-16,-4 0 16 16,-13 2-14-16,-8 1 6 15,0-11 3-15,0-11-9 16,0-18 11-16,-21-20-7 16,4-10 0-16,-8-8 20 15,-13-8-15-15,-16 0 10 16,-1 0-10-16,-8-15-7 0,9-12 0 15,-1-8-4-15,9 0-7 16,13-8-9-16,16-2-64 16,4-3-3-16,13-1-54 15,0 1-31-15,46 0-47 16,17 6-154-16</inkml:trace>
  <inkml:trace contextRef="#ctx0" brushRef="#br0" timeOffset="1185">827 2024 662 0,'0'0'181'0,"0"0"-37"15,0 0 13-15,0 0-27 16,0 0-63-16,0 0-5 16,0 0-32-16,17-10-19 15,-17 10-4-15,0 0-7 16,13 0-5-16,-5 14-3 16,0 17 8-16,1 8 2 15,7 0-2-15,5 1 0 16,-12 0-5-16,-9 1 1 15,0-1-92-15,0-3-101 16,0-1-146-16</inkml:trace>
  <inkml:trace contextRef="#ctx0" brushRef="#br0" timeOffset="1574">1234 2188 494 0,'0'0'210'16,"0"0"-62"-16,0 0-18 16,0 0-6-16,0 0-37 15,0 0-70-15,0-30-6 16,0 30-11-16,0 4-15 16,0 16 15-16,17 13 0 15,4 0 0-15,4 3-2 16,13-3 4-16,-13-9-2 0,4-6 0 15,-3-10 7-15,-5-8-3 16,-13 0-1-16,9 0 4 16,0-16 11-16,-9-16-15 15,5-5 7-15,-13-6 21 16,0-3-15-16,0 4 15 16,0-1-27-16,-30 11-3 15,-3 4-2-15,-14 11 1 16,10 8-5-16,-1 9 2 15,4 0-27-15,26 11-42 16,0 24-91-16,8 5-110 16,8 3-210-16</inkml:trace>
  <inkml:trace contextRef="#ctx0" brushRef="#br0" timeOffset="1925">1796 2201 531 0,'0'0'163'16,"0"0"-31"-16,0 0 1 16,0 0-50-16,0 0-30 15,0 0-21-15,-37-43-29 16,20 43-6-16,17 24 2 16,-9 9 1-16,9 4-4 15,0-2 8-15,0-3-4 0,26-8 0 16,11-8 5-16,10-8 0 15,-5-8-5-15,-5 0 1 16,1 0 11-16,-4-22-9 16,-5-9 9-16,-12-7 28 15,-9-4-7-15,-8-4 14 16,0 6-28-16,-46 5-18 16,-9 8-1-16,-7 11-10 15,-1 14 1-15,8 2 4 16,21 8-88-16,22 26-37 15,4 9-125-15,8 3-187 16</inkml:trace>
  <inkml:trace contextRef="#ctx0" brushRef="#br0" timeOffset="2151">2321 2383 436 0,'0'0'157'0,"0"0"-86"16,0 0 44-16,0 0-25 16,0 0 25-16,0 0-59 15,-118 137-15-15,64-92-32 16,-1 0-4-16,1-2-7 16,8-8 2-16,20-11-108 0,26-11-233 15</inkml:trace>
  <inkml:trace contextRef="#ctx0" brushRef="#br0" timeOffset="2597">2657 2038 715 0,'0'0'128'0,"0"0"-8"15,0 0 6-15,0 0-75 16,0 0-36-16,0 0-15 16,0 30 0-16,0 12 8 15,0 4-8-15,0 2 3 0,0-8 1 16,8-2 3-16,17-12-7 16,-8-10 7-16,12-8-5 15,9-8 11-15,-4 0-7 16,3 0-4-16,-3-18 20 15,-13-6-19-15,-4-3 37 16,0-5 15-16,-5 5-32 16,-12 3 7-16,0 6-5 15,0 4-7-15,0 8 10 16,0 6-26-16,0 0 3 16,0 0-5-16,0 6-29 15,0 23 14-15,0 11 14 0,0 8 1 16,0-2 0-16,0-3 6 15,0-2-6-15,0-10 0 16,0-5-15-16,0-4-94 16,0-9-115-16,9-13-108 15,-9 0-283-15</inkml:trace>
  <inkml:trace contextRef="#ctx0" brushRef="#br0" timeOffset="2954">3236 2224 511 0,'0'0'215'16,"0"0"-60"-16,0 0-18 0,0 0-7 15,0 0-54 1,0 0-22-16,-13-62-14 0,13 62-39 16,-8 4-1-16,8 23-13 15,-9 11 13-15,9 2 0 16,-8 3 3-16,8-6-3 15,0-5 0-15,17-8 11 16,12-7-11-16,13-13 0 16,-4-4 0-16,-9 0 11 15,5 0-5-15,-5-26-2 16,-12-5 13-16,0-10-15 16,-17-2 38-16,0 0-27 0,0 0-12 15,-17 8-2 1,-29 6 1-16,12 10-5 0,5 14-4 15,12 5-46-15,9 0-95 16,8 19-94-16,8 5-104 16</inkml:trace>
  <inkml:trace contextRef="#ctx0" brushRef="#br0" timeOffset="3297">3794 2134 528 0,'0'0'212'16,"0"0"-77"-16,0 0-4 16,0 0-14-16,0 0-73 0,0 0 0 15,-9-77-44-15,-7 77 5 16,16 22-7-16,-21 7 2 16,21 4 0-16,0-2-5 15,0-2 10-15,0-6-5 16,0-6 2-16,21-6 8 15,-5-5-7-15,9-6-2 16,13 0 2-16,0 0 17 16,-4-22-17-16,-5-2 30 15,-12 0 13-15,-9-6-29 16,-8 4 6-16,0-3-23 16,0 0 3-16,-33 1-9 15,-5 6-24-15,0 9-38 16,13 5-59-16,25 8-107 15,0 0-70-15,0 0-286 0</inkml:trace>
  <inkml:trace contextRef="#ctx0" brushRef="#br0" timeOffset="3575">3966 1773 86 0,'0'0'572'16,"0"0"-434"-16,0 0-15 16,0 0 22-16,0 0-36 0,0 0-61 15,0-58-21 1,8 68-27-16,38 25 0 0,9 11 33 16,-1 9-20-16,1 5 9 15,-9 4-2-15,-12 6-18 16,-13-1 16-16,-5 3-18 15,-16 0 0-15,-8 1-6 16,-47-4 5-16,-45-7-161 16,-18-14-207-16</inkml:trace>
  <inkml:trace contextRef="#ctx0" brushRef="#br0" timeOffset="4168">303 1894 276 0,'0'0'367'0,"0"0"-208"0,0 0-4 16,0 0-6-1,0 0-52-15,0 0-28 0,-9-26-21 16,-8 36-45-16,-3 30 20 16,-6 16-10-16,-3 14-7 15,12 15 22-15,9 9-24 16,8 4 6-16,8-7-10 16,47-7 7-16,16-21-7 15,13-10 0-15,-4-9-6 16,-1-15-30-16,5-10-203 15,-21-16-488-15</inkml:trace>
  <inkml:trace contextRef="#ctx0" brushRef="#br0" timeOffset="5871">5086 1928 42 0,'0'0'438'0,"0"0"-291"15,0 0-7-15,0 0-30 16,0 0-37-16,0 0-11 16,21-82-28-16,-21 74-1 15,-8 0 5-15,-13 5-35 16,12 0 8-16,-7 3-11 16,7 0 3-16,-12 0-3 15,13 14 0-15,-9 7 0 16,0 0-6-16,5 6 6 15,12 0 0-15,0 0 0 16,0 5 4-16,12-1-4 16,22 2 0-16,4-1 2 15,8 3-3-15,-13-3 4 0,-3 2-3 16,-5-1 0-16,-17-4 4 16,-8 3-12-16,0-2 8 15,0-1 0-15,-17-1-4 16,-29-3-2-16,-25-3 6 15,8-9 3-15,0-6-2 16,8-7-2-16,9 0-23 16,21 0-10-16,4-14-12 15,21-8-45-15,0-2 11 16,0-3-17-16,38 3-60 16,16 3-69-16</inkml:trace>
  <inkml:trace contextRef="#ctx0" brushRef="#br0" timeOffset="6718">5279 2193 203 0,'0'0'182'0,"0"0"-12"0,0 0-25 16,0 0-29-16,0 0-25 16,0 0-30-16,8-35-24 15,-8 35-29-15,0 0-8 16,0 11-3-16,9 13-3 15,-1 0 12-15,1 3-1 16,12 3-5-16,4-6 0 16,-8-3 1-16,12-8 5 0,-4-4-6 15,5-7 0-15,-14-2 8 16,1 0-3-16,-4-5-3 16,3-22-1-16,-7-8 8 15,8-2-3-15,-5-3-4 16,-3 3 10-16,-9 7-8 15,8 11 32-15,-8 9-18 16,0 7-10-16,0 3-8 16,0 0-18-16,8 15 7 15,1 15 5-15,8 2 12 16,4-2-4-16,12-3-2 16,5-13 0-16,8-7 5 15,9-7 2-15,-9 0-7 0,-4-8 3 16,4-22 3-1,-8-5 2-15,-5-10-8 0,-3-9 0 16,-14-1 14-16,-7-10-12 16,-9 4 30-16,0-3 36 15,-9 3-40-15,-16 7 4 16,-4 8-22-16,4 22 4 16,16 13 4-16,-3 11-18 15,3 6-10-15,1 36-4 16,8 23 14-16,0 12-1 15,0 1 1-15,17-3 0 16,12-14-7-16,17-7 13 16,-12-9-6-16,3-10 0 15,-11-8 10-15,-5-11-13 0,-13-5 3 16,-8-6 0-16,0-5 0 16,0 0 7-16,0 0-7 15,8 0 17-15,-8-8-14 16,0-16 3-16,0-1-6 15,0 1 0-15,17 7-6 16,4 3 3-16,4 8 3 16,5 6 0-16,-5 0-21 15,21 0 19-15,-12 13-13 16,3 11-5-16,-11 6 19 16,3-6-23-16,-21 3 24 0,-8-6-4 15,0-2-24 1,0-3 18-16,-37 0-10 0,-14-3 9 15,-24-5-1-15,-5-2-69 16,17-1-18-16,17-5-18 16,21 0-40-16,25 0-30 15,0-5-212-15</inkml:trace>
  <inkml:trace contextRef="#ctx0" brushRef="#br0" timeOffset="7206">6899 1987 441 0,'0'0'179'16,"0"0"-57"-16,0 0-2 16,0 0-31-16,0 0-33 15,0 0-5-15,0-29-51 16,0 32-1-16,0 29-6 15,0 13 11-15,0 3-4 16,0 7 0-16,0-3 5 16,-13-4-5-16,5-5 0 15,-1-13 0-15,9-14 1 16,0-8 6-16,0-8-6 16,0 0 20-16,0 0 44 15,0-24 29-15,0-11-86 16,0-13-1-16,0-11 21 0,0-10-28 15,0-10 5-15,9-3-4 16,12-1 5-16,4 6 0 16,-17 7-6-16,22 22 1 15,-22 16-11-15,0 21 8 16,9 11 1-16,13 11-6 16,3 37-14-16,5 19 17 15,0 10 4-15,-5 3 0 16,-3-5-9-16,-5-10 13 15,4-11-8-15,-4-11-40 16,-8-15-95-16,4-7-38 0,-21-10-69 16,0-8-108-16</inkml:trace>
  <inkml:trace contextRef="#ctx0" brushRef="#br0" timeOffset="7888">6853 2011 124 0,'0'0'134'0,"0"0"-39"16,0 0-38-16,0 0-47 16,0 0-2-16,0 0 22 15,151-13-5-15,-67 13 40 16,16-2 19-16,-12-17-34 16,-16-3 14-16,-9 4-9 15,-9 2-5-15,-24 5 4 16,-14 1-5-16,-7 4 17 0,-9 3-7 15,0 3-27-15,0 0-4 16,0 0-28-16,0 0-5 16,21 0 5-16,-13 19-11 15,17 10 11-15,13 6 0 16,-13 2 7-16,5 0-9 16,-14-4 2-16,1-4 0 15,-4-5-2-15,-13-5 3 16,0-3-2-16,0-8-2 15,0 1-21-15,0-9 24 16,0 0 10-16,-21 0-4 16,4-9 6-16,9-15-6 0,8-8-6 15,0-6 0-15,0-7 9 16,0 3-12-16,16-2 3 16,14 10 0-16,-5 7-4 15,4 11 4-15,-4 11 0 16,1 5 0-16,3 0-7 15,-4 0 0-15,13 19 6 16,0 7 1-16,-13 9-7 16,4 0 9-16,-4-3-2 15,-8-1 0-15,-4 0 4 16,-5-10-8-16,-8-3 4 16,0-7 0-16,0-8-8 15,0-3 10-15,0 0-2 0,0 0 19 16,-21-19-18-1,4-11 23-15,9-7-16 0,8-8-4 16,0-8 2-16,25-4-2 16,21 1-4-16,9 14 0 15,8 9-4-15,-9 14-2 16,-7 14-16-16,-1 5-55 16,-13 0-58-16,-3 32-118 15,-22 6-183-15</inkml:trace>
  <inkml:trace contextRef="#ctx0" brushRef="#br0" timeOffset="8788">8506 1926 413 0,'0'0'196'16,"0"0"-66"-16,0 0 15 15,0 0-36-15,0 0-56 16,0 0 10-16,-55-139-34 15,38 139-16-15,9 0-13 16,8 0-19-16,-17 24 19 16,5 11-1-16,12-1 8 15,0-1-7-15,0-1 0 16,0-11 0-16,0-2-5 16,21-11 6-16,-5-5-1 15,1-3 0-15,4 0 4 16,-4 0 4-16,-9-9-8 0,9-4 1 15,-4 0 6-15,-13-3 0 16,8 5-7-16,1 1 0 16,-9-1 6-16,0 8-8 15,0 3 2-15,0 0 0 16,8 0-9-16,0 0-8 16,13 8 17-16,-12 8-1 15,16 0 2-15,-8 0-4 16,12-5 3-16,-4-3 0 15,-4-8 1-15,-4 0 6 16,8 0-6-16,-4 0 2 16,-4-8 1-16,0-11 2 0,-5 3-6 15,-3 0 0-15,-1 3 0 16,-8 4 8-16,0 5-8 16,8 0 0-16,-8 4 2 15,0 0-13-15,9 0 5 16,12 0 4-16,-4 11-10 15,8 0 15-15,4-1-3 16,-4-4 0-16,13-1 8 16,-4-5-9-16,3 0 1 15,1-5 0-15,-4-16 0 16,4-3 4-16,-22 0-4 16,5 3 0-16,-12 1 9 15,-9 7-2-15,0 5-4 0,0 2 7 16,0 6 14-16,0 0-24 15,0 0-5-15,-9 21-1 16,-3 22 6-16,-13 14-3 16,16 7 3-16,1 6 0 15,8 10-3-15,0 0 7 16,0 6-4-16,0 2 0 16,0-2 7-16,0-3 1 15,-9-14-8-15,9-13 3 16,-12-16 0-16,3-13 6 15,-7-11-9-15,-14-11 12 16,-12-2 5-16,-21-3 34 16,9 0-42-16,-9-13-8 15,8-17 7-15,18-15-1 0,7-14-7 16,22-16 0-16,8-11-14 16,21 3-17-16,33 11-51 15,9 19-14-15,-21 22-13 16,-12 17-72-16,-22 8-113 15</inkml:trace>
  <inkml:trace contextRef="#ctx0" brushRef="#br0" timeOffset="9333">9702 1747 695 0,'0'0'170'16,"0"0"-23"-16,0 0 14 15,0 0-45-15,0 0-85 16,0 0-19-16,-72-46-12 16,81 92 0-16,24 13 16 15,22 7-9-15,-1-1 10 16,9-6-11-16,13-7 2 15,-5-9-7-15,-8-5-1 0,-8-2-7 16,-9-13-121-16,-13-10-213 16,-3-7-266-16</inkml:trace>
  <inkml:trace contextRef="#ctx0" brushRef="#br0" timeOffset="9552">10092 1605 545 0,'0'0'152'16,"0"0"4"-16,0 0-4 0,0 0-31 16,0 0-90-1,0 0-25-15,-21 22-6 0,21 58 8 16,0 16 41-16,-34 8 31 16,-20-5-64-16,-9-2-4 15,-4-4-12-15,4-10-17 16,8-11-229-16,22-11-523 15</inkml:trace>
  <inkml:trace contextRef="#ctx0" brushRef="#br1" timeOffset="37892">10478 1848 569 0,'0'0'110'0,"0"0"16"0,0 0 2 16,0 0-21-1,0 0-31-15,0 0-70 0,0 0 1 16,117-31 14-16,-54 28-10 16,0-3-11-16,4 4 0 15,-16-3 5-15,3-3-2 16,-8-1-3-16,-16 2 0 16,-5-7 3-16,-8 0 8 15,-5 1-9-15,-12-6-2 16,0 1 6-16,0-1 5 15,-46 0-11-15,8 6 7 16,-16 5-10-16,20 2 7 16,5 4-4-16,4-1 0 0,16 3 6 15,9 0-13 1,0 0 7-16,0 0-5 0,9 0-4 16,24 0 10-16,22 13-1 15,-9 1 0-15,9-1 8 16,-18 3-10-16,5 3 2 15,-12-3 0-15,-5 3-6 16,-4 0 10-16,-13 0-4 16,-8 1 0-16,0 1-9 15,0 7 4-15,-38-4 2 16,-8 0-26-16,-8-3-25 16,20-5-83-16,26-2-54 15,8-4-129-15</inkml:trace>
  <inkml:trace contextRef="#ctx0" brushRef="#br1" timeOffset="38276">11909 1330 568 0,'0'0'200'0,"0"0"-23"16,0 0-72-16,0 0-21 15,-9-140-6-15,-20 136-62 16,4 4-4-16,-13 0-12 16,4 18-2-16,5 17-6 15,12 13 8-15,9 6 0 0,8 7-2 16,0 3 8 0,8-2-6-16,26-4 0 0,4-2 11 15,-1-2-19-15,-11-6 8 16,3-2 0-16,-12-9-12 15,-9-3 15-15,0-6-3 16,-8-7 0-16,0-5 1 16,0-3-15-16,0-4 6 15,-25-5-7-15,-12-1-8 16,-1-3-52-16,21 0-11 16,9-3-23-16,8-18-21 15,0-3-8-15,16-5-4 0,39-3-114 16</inkml:trace>
  <inkml:trace contextRef="#ctx0" brushRef="#br1" timeOffset="39018">12098 1710 54 0,'0'0'194'0,"0"0"-64"15,0 0-2-15,0 0-10 16,0 0-10-16,0 0-14 16,37-35-32-16,-37 35 19 15,0 0-38-15,0 0-33 16,0 0-10-16,0 18 8 15,0 6-8-15,25 0 0 16,-4-2 11-16,-4-6-13 16,17-2 2-16,-5-10 0 15,9-4 11-15,-13 0-4 16,0 0-4-16,5-3 2 0,-14-12 3 16,5-4 14-16,-12-2 39 15,-1 2-12-15,-8 0 7 16,0 6-46-16,0 2 25 15,0 6-19-15,0 5-7 16,0 0-18-16,0 0 9 16,17 16 0-16,21 6-15 15,-5-4 20-15,5 1-5 16,8-8 0-16,-12-6-2 16,12-3-9-16,-8-2 11 15,-5 0 0-15,-3-7 5 16,-5-17 6-16,-4-9-9 0,-4-9 9 15,-1-9-10-15,-3-5 25 16,-13-6 3-16,0 3 14 16,0 8 12-16,-21 9-47 15,-4 15 29-15,4 11-26 16,4 14-1-16,17 2-20 16,-8 13 6-16,8 37 4 15,0 20-9-15,0 8 19 16,0-1-10-16,0-7 0 15,16-9-6-15,14-13-6 16,-13-11 7-16,-1-13-4 16,-3-10-2-16,-5-8 14 15,1-6-3-15,-1 0 0 0,17 0 5 16,5-6-7 0,-5-12 2-16,13-2 0 0,-1 7-2 15,-11 2 9-15,11 9-8 16,-11 2 1-16,11 0-7 15,-20 0-4-15,0 19 3 16,-17 2-19-16,0 3 17 16,0 0-29-16,-17 0 25 15,-29-3-15-15,-9-1-44 16,1-5 11-16,12-4-60 16,4-6-32-16,21-5 12 15,17 0-44-15,0 0-61 0</inkml:trace>
  <inkml:trace contextRef="#ctx0" brushRef="#br1" timeOffset="39490">13537 1634 359 0,'0'0'217'15,"0"0"-84"-15,0 0-16 16,0 0-35-16,0 0 1 15,0 0-31-15,46-66-36 16,-29 47 19-16,8 1-25 16,4-2 19-16,-12-1-6 0,4 0-22 15,-13 4 35 1,-8 4-19-16,0-2 13 0,0 5 5 16,-8-4-29-16,-21 2-4 15,3 12-2-15,-3 0-13 16,4 12 9-16,4 22 4 15,21 4 0-15,0-1-3 16,0 3 2-16,21-8-1 16,12-3 2-16,-3 1-8 15,-5-4-2-15,13 1 10 16,-13 0 0-16,-4 0-6 16,4-3 11-16,-16-1-5 15,-1-3 0-15,-8-4 3 16,0-2-16-16,0-4 13 0,-34-3-19 15,-29 2 13-15,-21-4 2 16,5-5-2-16,7 0-16 16,18 0-40-16,25 0 38 15,29-14-45-15,0-1-15 16,37-7-25-16,43-8-149 16</inkml:trace>
  <inkml:trace contextRef="#ctx0" brushRef="#br1" timeOffset="41485">14007 1710 226 0,'0'0'250'0,"0"0"-96"0,0 0 5 16,0 0-42-16,0 0-61 16,0 0 12-16,63-96-4 15,-55 70 5-15,0 2-18 16,-8 4-5-16,0-3 1 15,0 6-29-15,0 0 12 16,0 2-26-16,-8 4 5 16,0 2-14-16,-1 7 5 15,1 2-9-15,-1 0 5 16,-12 13 2-16,13 21 2 16,8 7 0-16,0 0-5 15,0-6-8-15,0-1 2 0,17-7 2 16,12-6 6-1,9-5-17-15,-4-8 15 0,3-8 3 16,9 0 2-16,-4 0-1 16,-4-16 1-16,0-8 0 15,-13 3 4-15,-16-4 7 16,-9 1-4-16,0-2 6 16,0 1-13-16,-9 1 25 15,-29 9-25-15,5 6 0 16,3 7-4-16,14 2 7 15,7 0-4-15,1 8 1 16,8 13 0-16,0 5-3 16,0 4 3-16,0-3 0 0,0-3-4 15,0-3 12 1,0-2-12-16,8 0 4 0,9 0 0 16,0 2-7-16,-5 3 7 15,5 9 0-15,-8 1-5 16,-1 11 12-16,-8 6-7 15,0 8 0-15,0 6 1 16,0 1-10-16,0 1 14 16,0-3-5-16,0-2 0 15,0-5 9-15,0-10-8 16,0-7-1-16,0-13 2 16,0-11-3-16,0-8 12 15,0-8-11-15,0 0 36 16,29-8 20-16,5-31 0 0,20-19-43 15,9-8-4-15,0-12 11 16,5-7-16-16,-18-1-1 16,4 3-3-16,-7 11 11 15,-26 13-14-15,-5 19 3 16,-7 13 0-16,-1 13-6 16,-8 13 6-16,0 1-6 15,0 8 2-15,0 26-25 16,0 16 22-16,0 7 4 15,0-1 1-15,0-6-13 16,0-12 6-16,0-9-2 16,0-12 9-16,0-8-8 15,8-9 8-15,1 0 2 16,12 0 0-16,-13-20 10 0,9-12-4 16,4-5-5-16,-4-4-1 15,0 2 14-15,-9 1-13 16,0 4-1-16,-8 12 0 15,0 9-5-15,13 7 5 16,-5 6-1-16,1 0-2 16,8 16-13-16,12 11 15 15,-4-1 1-15,13-4 0 16,-5-3-8-16,5-6 9 16,-8-8-1-16,-14-2 0 15,10-3 9-15,-6 0-4 0,-3 0-5 16,-8-18 1-1,7-6 2-15,-3-6-1 0,-13-3-2 16,0 2 2-16,0 1 9 16,-13 0-4-16,-20 4-7 15,12 10 1-15,-4 8-7 16,8 8 6-16,9 0-6 16,-5 21 5-16,13 17-4 15,0 3 1-15,0-2 4 16,21-7 0-16,4-8-11 15,4-5 11-15,5-11 0 16,-5-5 0-16,5-3 9 16,4 0-8-16,-13 0-1 0,4-14 1 15,-12-4 2 1,4-1 3-16,-4 3-6 0,-9-1 0 16,9 7 12-16,-9 3-15 15,5 4 3-15,-5 3 0 16,1 0-15-16,-1 0 7 15,9 5 8-15,4 14-2 16,-4 2 3-16,0 0-7 16,-9-4 6-16,4-4 0 15,-3-5-5-15,-9-5 10 16,17-3-5-16,-9 0 4 16,21 0 5-16,-3-24-3 15,20-6-6-15,-8-3 0 16,3 4-4-16,-3 3 7 0,-21 7-3 15,12 9 0-15,-12 10 2 16,0 0-11-16,12 0 9 16,-12 0 0-16,13 5-11 15,-14 7 13-15,1 0-2 16,4-1 0-16,-4-4 3 16,-9-4-7-16,1 2 4 15,-9-5 0-15,0 0-3 16,0 0 9-16,8 0-6 15,5 0 6-15,3-12 1 16,18-15-2-16,4-6-5 16,-1 1 0-16,-3 3-6 15,-5 5 6-15,-12 8 0 0,-8 5-1 16,-9 3 12 0,8 5-16-16,-8 3 5 0,0 0 0 15,0 0-12-15,0 0 10 16,0 0 2-16,0 0 0 15,0 0-12-15,0 0 4 16,0 0 3-16,0 0-13 16,-8 3 12-16,-9 2-10 15,0 3 16-15,4-2 0 16,-3 1 7-16,16 7-14 16,-9 5 7-16,9 7 0 15,0 2-16-15,0 1 12 0,0-3 2 16,17-4 0-1,12-11-27-15,5-6 25 0,4-5-2 16,8 0 6-16,-13 0-4 16,14-16 11-16,-10-6-7 15,-11-2 0-15,-5-2 9 16,-13-1 0-16,-8-3-6 16,0 1-1-16,0 8 25 15,0 5-22-15,-8 8 1 16,-5 8-6-16,-4 0-4 15,0 10-2-15,9 22 6 16,8 6 0-16,0-1-7 16,0-2 7-16,25-8-2 0,21-6-29 15,9-4-112 1,8-7-129-16,0-10-317 0</inkml:trace>
  <inkml:trace contextRef="#ctx0" brushRef="#br1" timeOffset="41807">17263 1675 624 0,'0'0'213'16,"0"0"-105"-16,0 0 5 16,0 0-9-16,0 0-81 15,0 0-11-15,8 15-2 16,22 18-6-16,-14-1 12 0,9-5-16 15,5-6 0-15,-5-6 7 16,4-6 3-16,-3-9-7 16,3 0 14-16,5-9 5 15,20-30 96-15,9-17-57 16,13-22-34-16,12-18 17 16,-4-8-44-16,-13 2 19 15,-8 17-17-15,-25 23 10 16,-22 24-19-16,-7 28 7 15,-9 10-108-15,-17 16-168 16,-21 35-287-16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0:39.773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5971 127 559 0,'0'0'115'0,"0"0"-86"16,0 0-5-16,0 0-24 16,0 0 3-16,0 0 34 15,344 72 12-15,54-72-4 0,89 0-25 16,75-24-15 0,17 0 15-16,1 2-19 0,-48 9-1 15,-15 0 6-15,-39 2 6 16,-38 3-12-16,-33 3 1 15,-96 5 6-15,-68 0-4 16,-87 0-3-16,-68 0 0 16,-42 0 3-16,-46 0 6 15,0 0-8-15,-46-3-1 16,-97-4 4-16,-67 6-4 16,-71-5 0-16,-25 6-16 15,-38-2 11-15,8 2-22 0,-16 0 24 16,-9 0 2-16,0 24 1 15,-21 6-7-15,13-2 7 16,8 5 0-16,34 1 2 16,46-1 7-16,62-2-9 15,47-7 0-15,67-4 8 16,51-5-14-16,45-5 6 16,18 2-13-16,100-4 12 15,88 0 2-15,109-8 5 16,110 0-6-16,100-5 5 15,29-11-2-15,-12-1-3 16,-54 7 0-16,-98 2 2 16,-66-3 7-16,-97 1-9 15,-83 0 0-15,-64-2 6 16,-42 7 9-16,-29-1 14 0,-8-2 0 16,-84 5-6-16,-59 3-23 15,-89 0 0-15,-74 24 3 16,-68 17 8-16,-59 4-22 15,-37 3 11-15,-21 4 0 16,-1-2 3-16,30-2 7 16,55-5-8-16,79-5-2 15,101-13 6-15,118-5-16 16,83-12 10-16,43-6-4 16,117-2 3-16,117 0 1 15,147-24 10-15,135-23-10 16,108-10 3-16,26 3-6 0,-9-2 3 15,-71 14 0 1,-96 7 0-16,-105 6 12 0,-97 10-12 16,-84 3 0-16,-67 5 2 15,-67 3 6-15,-46 3 2 16,-17-1 11-16,-55 5 0 16,-79 1-17-16,-101 0 0 15,-92 12-4-15,-80 18 5 16,-47 7-5-16,-32 3 0 15,-30 8 0-15,0 3-4 16,20-3 10-16,68-3-6 16,105-10 0-16,143-13 2 15,134-10-12-15,117-6 10 0,202-6 0 16,167 0 6-16,131-13 1 16,71-21-7-16,8-4 0 15,-58-2 4-15,-114 5-6 16,-117 5 2-16,-126 12 0 15,-88 7-1-15,-84 6 12 16,-55 2-12-16,-8 3 1 16,-63 0 0-16,-75 0 1 15,-84 3-1-15,-81 21 0 16,-74 8 0-16,-76 8 14 16,-47 5-13-16,-49 7-1 15,-5 1 0-15,42-2-4 0,92-6 7 16,122-13-3-1,147-13 4-15,130-9-4 0,105-10 0 16,214 0 0-16,172 0 1 16,164-26 1-16,96-14-1 15,-4-3-1-15,-101 3 0 16,-122 4-15-16,-158 12 15 16,-136 9 0-16,-100 9 2 15,-62 1-7-15,-47 5 5 16,-21 0-15-16,-76 0 11 15,-50 22 4-15,-71 2 2 16,-25 0-2-16,-38-6 0 16,-26-2-3-16,-37 1 7 15,-17-2-4-15,-21 5 0 16,-4 1 4-16,34 3-6 0,50 0 2 16,113-8 0-16,101-3-4 15,88-2 4-15,63 0-3 16,126-3-8-16,83-5 22 15,60-3-10-15,41 0-1 16,26 0 4-16,-21 0-7 16,-26 0 3-16,-54 0 0 15,-63-7-1-15,-71 3 9 16,-72 1-8-16,-46 0 0 16,-46 3 1-16,-29 0-11 15,-106 0 6-15,-74 19 4 16,-89 7 2-16,-55 1 7 0,-16-3-6 15,-13 0-3-15,0-2 0 16,5 8-5-16,-5-1 11 16,50 3-6-16,85-5 25 15,104-6-23-15,97-5 9 16,75-3-11-16,122 1 0 16,105-5 13-16,105-9-12 15,80 0-1-15,41-23 0 16,-12-11 18-16,-71 2-16 15,-93 5-2-15,-109 11 1 16,-96 1-4-16,-71 11 7 16,-30-4-4-16,-84 3 0 15,-114 2 1-15,-112 0-1 0,-97 1 0 16,-71-4 5 0,-30-7-17-16,-17 5 14 0,-8 1-2 15,17 4 0-15,21 3 11 16,42 0-17-16,38 0 6 15,62 0 0-15,64 0 2 16,62 0 0-16,80 0-2 16,76-4 0-16,54 2 14 15,17-3-19-15,63-5 5 16,63-7 0-16,54-4-3 16,47-6 4-16,29-1-1 15,-4 2 0-15,-17 2 10 0,-26 0-8 16,-58 5-2-16,-41 9 1 15,-64 4-2-15,-29 1 8 16,-17-1-7-16,-63-1 0 16,-47-1-4-16,-41 5-3 15,-42 3 7-15,-12 0 0 16,-13 0-4-16,-1 0 5 16,14 8-1-16,-5-2 0 15,21-4 10-15,26-2-10 16,45 0 0-16,55 0 0 15,34 0-4-15,29 0 4 16,38 0-4-16,71 0-3 16,71 0 14-16,55-5-10 15,29-9 3-15,5 4 0 16,-34-2-11-16,-63 5 14 0,-71 1-3 16,-47 6 0-16,-54 0 10 15,-46-2-14-15,-63 2 4 16,-71 0-8-16,-47 0 2 15,-33 0 3-15,-30 0 3 16,1 10 0-16,-1 7 8 16,-8 7-11-16,-12 3 3 15,-5 4 0-15,26 1-4 16,16-2 5-16,55-6-1 16,50-6 0-16,67-3 7 15,55-8-10-15,46-4 3 16,25-1-49-16,97 1 27 0,46-3-17 15,50 0 19-15,25 0 11 16,5-10-7-16,-22-12 12 16,-58 6 4-16,-50 3 0 15,-81 5-5-15,-37-1 12 16,-37 5-7-16,-68-5 0 16,-59 7-3-16,-25 2 0 15,-20 0 3-15,-10 2 0 16,14 11-8-16,3 7 13 15,14-1-5-15,32-7 0 16,39 5 8-16,29-7-8 16,41-5 0-16,31-2 0 15,3-3-8-15,13 0 8 0,67 0 0 16,51 0-3-16,71-11 15 16,37-10-12-16,9-6 0 15,0 0 0-15,-17 1 5 16,-29-1-2-16,-46 3-3 15,-59 8 0-15,-59 0 11 16,-42 3-16-16,-100 2 5 16,-64 3 0-16,-75 8-7 15,-33 0 8-15,-1 0-1 16,22 8 0-16,24-6 8 16,26 1-16-16,38-3 8 15,24 0 0-15,47 0-1 16,55 0 5-16,29 0-4 15,25 0 0-15,0 0 1 0,0 0-7 16,46-3 4-16,42-4 2 16,29-5 4-16,30-8 1 15,-13 1-5-15,-24 5 0 16,-48 6 10-16,-45 5-11 16,-17 3 1-16,-71 0 0 15,-63 0-12-15,-47 0 21 16,-45 0-9-16,7 3 0 15,10 8 8-15,20-2-7 16,0 1-1-16,17 4 0 16,25-2 6-16,21 5-3 15,38-7-3-15,42-2 0 16,29-2 8-16,17-6-23 0,34 0 15 16,100 0 0-16,93-6 14 15,75-26-9-15,50-7-5 16,26-4 0-16,-26 2 6 15,-62 6-7-15,-89 11 1 16,-96 13 0-16,-84 4 2 16,-42 1 7-16,-96 1-9 15,-43 5 0-15,-66 0 5 16,-18 0-7-16,-3 0 2 16,12 0 0-16,21 11-7 0,4 2 13 15,0 1-6 1,5 7 0-16,-5 6 9 0,38 2-18 15,8 2 9-15,47 5 0 16,37-7-8-16,34 3 7 16,46-5 0-16,63-3 0 15,75-8 1-15,76-16 5 16,76 0-5-16,37-27 1 16,25-13-4-16,1-5 9 15,-18-1-6-15,-7 6 0 16,-39 3 7-16,-45 7-10 15,-47 6 3-15,-71 8 0 16,-42 8-2-16,-59 8 2 16,-25 0 0-16,-46 0 0 15,-105 21 2-15,-76 17-6 0,-71 13 4 16,-46 0 0-16,-17-1-5 16,9-2 10-16,16-2-5 15,47-6 0-15,24-2 8 16,39-1-11-16,37 1 3 15,46-7 0-15,42-3-9 16,47-13 14-16,46-4-5 16,8 0 0-16,88-6 0 15,113-5 0-15,122 0 0 16,139-48 0-16,100-11 2 16,63 3 2-16,-29 8-4 15,-42 13 0-15,-67 8 6 0,-80 9-4 16,-80 2-2-16,-84 2 0 15,-100 4-7-15,-72 4 10 16,-58 6-4-16,-34 0 1 16,-113 9 0-16,-93 28 1 15,-117 13-1-15,-63 9 0 16,-63 3-6-16,-25-4 12 16,12-1-6-16,30-4 0 15,46-5 10-15,67-7-17 16,67-7 7-16,72-7 0 15,67-5-7-15,62-12 11 16,43-5-4-16,29 1 0 16,55-1-2-16,117-5 0 15,109 0 2-15,143-26 0 16,121-34-2-16,68-11 8 0,29-5-6 16,-17 10 2-16,-63 6 5 15,-84 15-4-15,-108 13-3 16,-106 8 0-16,-109 11-6 15,-83 5 12-15,-72 5-7 16,-72 3 1-16,-154 3 0 16,-135 37 2-16,-147 10-2 15,-79 9 0-15,-47 9-7 16,-16-4 10-16,41 0-3 16,39-7 0-16,91-7 8 0,110-5-12 15,122-10 4 1,129-11 0-16,118-14-14 0,130-10 12 15,185 0 2-15,155-42 2 16,147-23 12-16,88-12-24 16,37-11 10-16,-12 2 0 15,-50 6 1-15,-101 11 2 16,-126 15-3-16,-146 17 0 16,-135 15 11-16,-93 9-12 15,-79 8 1-15,-63 5 0 16,-109 0-6-16,-96 0 8 15,-85 21-2-15,-45 9 0 16,-9 4 8-16,8 4-13 16,38-1 5-16,42 6 0 15,51 2-8-15,41 1 13 0,47-1-5 16,41-2 0-16,39-5 3 16,66-7-11-16,34-4 8 15,88-14-15-15,122-13 4 16,96 0 19-16,110-41-8 15,75-27 0-15,25-1 12 16,-21 1-18-16,-80 17 6 16,-134 17 0-16,-134 18-7 15,-113 13 7-15,-51 3 0 16,-147 0-5-16,-104 32-4 16,-97 16 5-16,-84 6-90 15,-34 2-50-15,5 6 83 0,33-1-36 16,59-2-29-1,67-3-25-15,84-8-161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0:46.13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1057 1764 319 0,'0'0'115'16,"0"0"-43"-16,0 0 54 16,0 0-29-16,0 0-49 15,0 0-22-15,198-104-15 16,104 77 1-16,105 1 37 16,71-5-27-16,63 5-1 15,38 0 27-15,17-4-44 16,4 3 13-16,-50 6-17 15,-59 3 4-15,-93 7-2 16,-66 2-2-16,-89 1 0 16,-79 6 1-16,-63 0 10 0,-76 2-11 15,-25 0 0-15,-50 0 5 16,-89 0 6-16,-67 0-11 16,-96 0 3-16,-50 0-12 15,-26 0-23-15,-46 4 13 16,-4 4-26-16,-12 1-22 15,12-4 50-15,29 1-15 16,22-2 25-16,41-4-2 16,13 3 11-16,4-3-2 15,13 2 0-15,25 7 8 16,29 1-3-16,67 4-5 16,68 2 0-16,83 0 2 15,51-3 6-15,138-4-8 16,126-9 0-16,135 0 4 0,108-14 7 15,101-29-4-15,51-7-7 16,-5-4 16-16,-67 6-9 16,-125 5-7-16,-152 14 0 15,-146 10 6-15,-127 6 31 16,-62 7-8-16,-139 4 26 16,-76-1-55-16,-104 3 17 15,-80 0-17-15,-63 0 0 16,-8 11 7-16,-21 7-19 15,20 4 12-15,18-4 0 16,7 1-5-16,47 3 12 16,55-3-7-16,46 2 0 15,88-2 6-15,62-6-24 0,77-2 18 16,79-4-5-16,54-4 2 16,143-3-15-16,122 0 18 15,130 0 0-15,113-29 2 16,80-6-13-16,47-3 11 15,7 1 0-15,-62 10-3 16,-118 10 13-16,-155 5-10 16,-181 9 0-16,-125 3 0 15,-93 0-4-15,-159 8 4 16,-118 16 0-16,-121 3 5 16,-89 0 6-16,-46 5-11 15,-16 3 0-15,8 3-1 16,21 7-10-16,21 0 11 0,42 3-1 15,79-6-9-15,97 2 20 16,114-14-9-16,104-13-1 16,101-3-5-16,80-14-2 15,209 0 12-15,190-24-5 16,200-33 0-16,135-6 10 16,63 2-10-16,0 13 0 15,-96 18 8-15,-114 19-16 16,-168 11 8-16,-138 0 0 15,-134 16-1-15,-118 9 12 16,-109 3-22-16,-109 7 7 16,-156 11 4-16,-121 2 4 15,-105 3-2-15,-75 3-2 16,-42 1 2-16,-5 7 9 0,34 0-11 16,54-1 0-16,106-8-1 15,129-12-1-15,139-15 2 16,105-7 0-16,63-11-3 15,155-8 12-15,126 0-9 16,121-21 0-16,123-35 3 16,83-16 0-16,42-4-3 15,-25 10 0-15,-80 9-3 16,-130 21 12-16,-134 13-9 16,-142 13 0-16,-102 10 4 0,-71 0-17 15,-146 10 14 1,-110 30-1-16,-134 9 0 0,-88 7 9 15,-84 0-9-15,-9 3 0 16,-3 2 3-16,24 7-16 16,22 6 12-16,41 7 1 15,68-4 10-15,92-13 2 16,147-21-10-16,134-24-2 16,134-19 5-16,256-33-9 15,240-41 4-15,213-31 0 16,177-7 5-16,58 19 4 15,-50 21-9-15,-113 28 0 16,-139 29 0-16,-133 9-5 16,-119 6 8-16,-125 0-3 15,-139 0 0-15,-122 0 4 0,-75 16-4 16,-146 11 12 0,-98 15 15-16,-117 12 0 0,-100 7-25 15,-64 9-2-15,-54 5 0 16,-29 5 8-16,-5 1-8 15,5-2 0-15,58-1 2 16,72 0-11-16,125-8 9 16,127-20 0-16,125-12-1 15,110-23 2-15,188-15-1 16,159-24 0-16,169-43 3 16,96-19-1-16,59-4-1 15,-55 4-1-15,-92 15 0 0,-126 17 10 16,-147 19-9-16,-96 24-1 15,-118 11-1-15,-55 0-12 16,-125 19 10-16,-84 24 3 16,-88 8 0-16,-60 5 10 15,-32 0-13-15,-26-3 3 16,0-5 0-16,42-5-1 16,76-8 1-16,109-16 0 15,96-9 0-15,101-10 5 16,88 0-6-16,147-24 1 15,139-34 0-15,112-20-3 16,85-20 3-16,25-15 0 16,-17 1-1-16,-55 5 16 15,-41 16-25-15,-97 16 10 16,-67 16 0-16,-113 11-8 0,-68 11 11 16,-83 10-3-16,-55 2 0 15,-21 5-6-15,-97-4 2 16,-79 1 1-16,-84 11-14 15,-72 3 8-15,-62 4-15 16,-38 5 17-16,8 0-3 16,30 11 0-16,91 7 10 15,115-7 0-15,108 1 0 16,101-11-15-16,126-1 18 16,109 0-3-16,147-15 0 0,96-21 12 15,84-3-17 1,17-2 5-16,-37 9 0 0,-64 3-8 15,-67 3 9-15,-58-7-1 16,-93 7 0-16,-88 7 13 16,-101 3-13-16,-88 3 0 15,-130 4 1-15,-88 2 15 16,-96 4-16-16,-84 3 0 16,-68 0-6-16,-41 16 13 15,-1 8-7-15,55 3 0 16,126-9 3-16,138-5-12 15,160-5 9-15,118-8 0 16,200 0-5-16,169-4 21 16,176-28-17-16,104-14 1 15,52 3 0-15,-35 0 0 16,-12 0 0-16,-30 3 0 0,-16 1-1 16,-4 6 11-16,-43 7 0 15,-54 4-10-15,-109 10 0 16,-109 2-6-16,-134 8 8 15,-135 2-2-15,-121 0 0 16,-169 0 8-16,-154 0-12 16,-135 0 4-16,-104 8 0 15,-51 8-2-15,-25 8 2 16,16 11 0-16,9 7 0 16,34 15 10-16,29 10-10 15,46 7 0-15,71-2 0 16,80-13-10-16,122-13 14 15,113-22-4-15,84-13 0 0,63-11-3 16,110 0 3-16,125-9 0 16,146-28 1-16,177-13-3 15,168-7 8-15,114 7-6 16,57 12 0-16,-11 17 9 16,-64 12-12-16,-96 9 3 15,-84-4 0-15,-147 0-11 16,-151-1 21-16,-163 5-10 15,-135 0 0-15,-80 0-4 16,-150 3 4-16,-106 16 1 0,-125 5 0 16,-101 0 5-1,-89-3 1-15,-28 8-7 0,-18 1 0 16,43-1 8-16,84-5-9 16,117-8 1-16,155-8 0 15,143-2-5-15,117-6 5 16,210 0 0-16,164 0 0 15,159 0 17-15,156-14-13 16,62-4-4-16,-8-1 0 16,-37 3-9-16,-106 0 12 15,-67-3-3-15,-71 0 0 16,-63-2 9-16,-71 5-13 16,-118 5 4-16,-130 9 0 15,-104 2-9-15,-194 0-7 16,-134 22 16-16,-118 6 0 0,-96 2 11 15,-75 2-13-15,-39 3 2 16,-24 3 0-16,-9 10-7 16,17 7 8-16,12 4-1 15,51-5 0-15,92-6 8 16,118-11-12-16,150-10 4 16,131-6 0-16,134-10-11 15,134-11 17-15,210 0-6 16,206-22 0-16,176-25 11 15,126-12-16-15,58-5 5 0,5 3 0 16,-55-1-9 0,-63 3 4-16,-83 5 5 15,-64-2 0-15,-46 3 7 0,-75 5-14 16,-105 7 7-16,-126 15 0 16,-126 12-3-16,-118 12 3 15,-71 2 0-15,-146 2-1 16,-127 28 1-16,-125 4 0 15,-101 9 0-15,-84 0 0 16,-30 8-2-16,5 8 6 16,38-3-4-16,87-3 0 15,123-13 7-15,142-18-11 16,151-12 4-16,138-10 0 16,190 0-5-16,154-18 14 15,144-25-9-15,129-16 0 0,105-8 8 16,59-5-10-16,25 3 2 15,-20 4 0-15,-89 9-6 16,-84 11 9-16,-122 11-3 16,-138 8 0-16,-146 17 11 15,-136 1-17-15,-87 8 6 16,-46 0-2-16,-101 0-6 16,-80 17 16-16,-84 3-5 15,-71-4-3-15,-55 0 14 16,-24-3-14-16,-10-2 0 15,35-3 0-15,87-5-4 16,122-1 6-16,135 1-2 16,155 0 0-16,188-3 5 15,181 0 4-15,126 0-9 16,46-6 0-16,0-7-11 0,-34-6 18 16,-50-5-7-16,-29 3 0 15,-59 5 11-15,-76 5-17 16,-83 6 6-16,-122 1 0 15,-97 4-3-15,-92 0 3 16,-54 0 0-16,-127 0-2 16,-108 0 18-16,-102 0-21 15,-45 9 5-15,-13-3 0 16,59-1-1-16,71-1 5 16,105 5-4-16,96-1 0 0,72 1 4 15,46 1-21 1,63-2 5-16,109-2 12 0,80-6-3 15,58 0 10-15,22-14-7 16,4-16 0-16,-38-2 6 16,-26 1-16-16,-45 7 10 15,-63 4 0-15,-76 13-10 16,-42 4 16-16,-38 3-6 16,-8 0 0-16,-109 0-5 15,-88 13-2-15,-101 11 7 16,-75 0 0-16,-60-5-4 15,10-5 15-15,49-6-11 16,76-6 0-16,101 1 9 16,88-3-17-16,88 0 8 15,59 0 0-15,125-22-1 0,118-15 11 16,126-8-10-16,63 3 0 16,26 6 11-16,-27 14-20 15,-95 6 9-15,-114 8 0 16,-121 6-9-16,-97-4 16 15,-51 1-7-15,-142 0 0 16,-113-9 3-16,-114 4-9 16,-83-1 6-16,-77-2 0 15,-11 7-3-15,-39 1 3 16,-28 2 0-16,-10 3 0 16,5 0 8-16,51 0-8 15,70 0 0-15,131 0 0 0,134 0-14 16,155 0 21-16,122 0-7 15,177 0 0-15,125 6 7 16,88-6-14-16,29 0 7 16,-33 0 0-16,-105-8-18 15,-130 5 24-15,-151 3-8 16,-105 0 2-16,-171 0-13 16,-127 8 3-16,-72 16 10 15,-57 8 0-15,-18 0-10 16,4 3 8-16,-3-6 2 15,20-5 0-15,34-7 12 16,71-4-14-16,59-1 2 16,58-2 0-16,85-3-9 15,71-4 15-15,92-3-6 0,80 0 0 16,155-21 9-16,105-17-8 16,84-2-1-1,38 0 0-15,-13 10-7 0,-41 9 7 16,-85 13 0-16,-105 8 0 15,-83 0 7-15,-110 0-24 16,-46 5 12-16,-150 14 5 16,-102 5-11-16,-88 3 17 15,-75-3-6-15,-29-3 0 16,24-5 13-16,39-5-19 16,96-5 6-16,121-6 0 0,123 0-2 15,87 0 16 1,156-11-14-16,96-21 0 0,122-6 10 15,62-6-12-15,51 0 2 16,-4 10 0-16,-75 6-10 16,-102 18 11-16,-112 3-1 15,-114 7 0-15,-88 0-9 16,-101 10 8-16,-121 16-1 16,-135 7 2-16,-75 1-5 15,-55 1 12-15,-37 0-7 16,8-1 0-16,16 1 14 15,39 3-27-15,45-4 13 16,56 1 0-16,87-5-5 16,92-4 10-16,89-10-5 15,59-5 0-15,33-6 3 0,0-2-7 16,54-3 4 0,17 0 0-16,1 0 1 0,-26-5 3 15,-29-1-4-15,-17 4 0 16,0 2 13-16,-72 0-14 15,-70 0 1-15,-106 18 0 16,-75 25-5-16,-76 8 14 16,-79 8-9-16,-67-1 0 15,-43-4 8-15,1-1-8 16,45-5 0-16,73-7 0 16,95-3 7-16,106-11 2 15,83-10-9-15,97-6 0 0,58-5 15 16,43-4-28-1,104-2 13-15,89 0 0 0,92-26 10 16,84-22 2-16,63-7-12 16,12 3 0-16,5 1 11 15,-64 13-16-15,-79 11 5 16,-113 12 0-16,-114 15-10 16,-92 0 10-16,-155 31 0 15,-135 21-9-15,-108 11 26 16,-64 7-21-16,-8 0 4 15,21-1 0-15,4-2-7 16,55-3 11-16,38-11-4 16,79-9 0-16,105-15 9 15,76-13-14-15,83-8 5 0,43-8 0 16,151 0-5-16,112-32 13 16,102-25-8-16,88-12 0 15,46-5 15-15,-9-2-20 16,-45 10 5-16,-106 18 0 15,-138 21-10-15,-147 16 10 16,-88 11 0-16,-151 0 0 16,-92 16 4-16,-85 16-9 15,-41 0 5-15,4 0 0 16,21 3-4-16,46-3 7 16,46 3-3-16,43 0 0 0,83-1-17 15,71 1-86 1,55-16-181-16,118-17-406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2:40.5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117 524 809 0,'0'0'226'16,"0"0"-78"-16,0 0-5 15,0 0-44-15,0 0-13 16,0 0-44-16,0 0-17 15,0 0 12-15,9-115-35 16,-9 115 12-16,0 0-14 16,8 45 7-16,-8 25-9 15,8 37 2-15,-8 22 0 16,0 15 3-16,0 3 6 16,0-8-9-16,9-13 0 15,12-12 6-15,4-12-11 0,4-16 5 16,-12-21-19-1,8-22 10-15,-4-23-36 0,-4-12 25 16,8-8 18-16,-4 0 4 16,-4 0 0-16,8-32-2 15,-4-14 0-15,-12-15 14 16,-9-14-8-16,0-8-6 16,0 3 0-16,0 2 7 15,-38 12-10-15,-4 6 3 16,-25 16 0-16,16 6-4 15,-16 8 9-15,13 9-5 16,12 5 0-16,12 5-2 0,5 6-12 16,17-1 13-1,8 3-8-15,0-1 4 0,0 1-21 16,0 3 6-16,0 0-5 16,33 0 12-16,13 0 8 15,26 0 5-15,3 0 0 16,13-5-1-16,-16-14 10 15,3 0-9-15,-24 6 0 16,-5 0 5-16,-25 5 6 16,-4-1-6-16,-9 5 3 15,0-2 22-15,-8 3-28 16,0 3 19-16,0 0 6 16,0 0-25-16,0 0 24 0,0 0-26 15,0 0 0 1,0 0-7-16,-8 0-6 0,0 19 9 15,-1 13 2-15,1 8 3 16,8-1-10-16,0-11 9 16,25-9 0-16,13-7-6 15,4-5 13-15,12-7-7 16,-8 0 0-16,1-7 4 16,-10-14 2-16,-11-10-6 15,-10-7 3-15,-7-7 13 16,-9-9-13-16,0-2 9 15,-17 3-7-15,-8 9 1 16,-21 16 2-16,16 11-8 16,-3 12 0-16,3 5-6 0,5 2-3 15,17 32 7-15,8 5 0 16,0 12-3-16,0 0-2 16,25-3 7-16,13-9 0 15,-5-9-7-15,5-14 13 16,8-8-6-16,-12-8 0 15,3 0 6-15,10-16-2 16,-1-16-4-16,-4-5 0 16,4 5 5-16,0 5 0 15,-8 8-5-15,-21 11 0 16,8 8-2-16,13 0-5 16,-9 14 4-16,4 20 3 15,5 7-7-15,-13-4 13 0,5-1-6 16,-5-8 0-16,4-4-6 15,-4-5 3-15,-8-8-50 16,4-7-56-16,-4-4-96 16,21 0-151-16</inkml:trace>
  <inkml:trace contextRef="#ctx0" brushRef="#br0" timeOffset="250">2014 81 630 0,'0'0'256'16,"0"0"-85"-16,0 0 24 0,0 0-48 15,0 0-66-15,0 0-32 16,-160-81-44-16,148 162-5 16,-5 30 28-16,0 26-21 15,9 12 14-15,8 4-7 16,0 5-11-16,0-8 6 15,25-19-7-15,21-19-4 16,17-34-29-16,38-28-115 16,16-23-236-16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2:41.7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84 100 737 0,'0'0'255'0,"0"0"-72"16,0 0-16-16,0 0-34 0,0 0-72 15,0 0-2-15,0 0-11 16,-84-100-46-16,122 103 2 15,16 38-4-15,26 17 0 16,4 17 6-16,-5 10 1 16,-7 8-7-16,-9 4 1 15,-34 2 9-15,-12 5-11 16,-17 12 1-16,-9 4-21 16,-83 19-19-16,-42 10-150 15,-38-12-185-15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49:55.7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4492 1699 129 0,'0'0'567'0,"0"0"-444"15,0 0-11-15,0 0 17 16,0 0-41-16,0 0-39 16,-9-8-6-16,40 8-35 15,5 0-1-15,39 0 11 16,14 0-18-16,18 0 8 0,-14-4-8 16,-4 4-2-16,-36 0-16 15,-22 0-120-15,-31 0-60 16,-9 9-120-16</inkml:trace>
  <inkml:trace contextRef="#ctx0" brushRef="#br0" timeOffset="138">4550 1954 436 0,'0'0'224'15,"0"0"-65"-15,337 11-36 16,-212-11-34-16,-1 0-66 0,0 0-23 15,-30 0-29 1,-28-11-422-16</inkml:trace>
  <inkml:trace contextRef="#ctx0" brushRef="#br0" timeOffset="-1695">431 1368 684 0,'0'0'144'15,"0"0"-47"-15,0 0 29 16,0 0-1-16,0 0-23 16,0 0-53-16,0 0-5 15,-27 0-12-15,36 0-16 16,31 0 9-16,5 0-24 16,52 0 10-16,37-11-4 15,21-7-2-15,5 2-5 16,-13-1 0-16,-36 8 4 15,-22 4-10-15,-40 5-12 0,-41 0-57 16,-8 0-47-16,0 0-99 16,-57 0-24-16,-32 10-353 15</inkml:trace>
  <inkml:trace contextRef="#ctx0" brushRef="#br0" timeOffset="-1452">1018 1301 338 0,'0'0'265'16,"0"0"-90"-16,0 0-35 16,0 0-20-16,0 0-36 15,0 0-38-15,0-18 2 16,0 18-19-16,0 0-16 16,0 14-10-16,0 26 11 15,0 12-10-15,0 17 24 0,0 8-23 16,-9 5 11-16,-5 0-13 15,5-3 0-15,1-2-3 16,-1-7-1-16,0-10 0 16,0-9-110-16,9-11-131 15,0-7-184-15</inkml:trace>
  <inkml:trace contextRef="#ctx0" brushRef="#br0" timeOffset="-1113">1937 1028 604 0,'0'0'220'16,"0"0"-102"-16,0 0 26 15,0 0 3-15,0 0-95 16,0 0-52-16,-31 18-3 16,4 60 3-16,-13 33 51 15,-8 7-9-15,21 7-20 16,-4 2 4-16,13 1-26 16,18-6 16-16,-9-2-16 0,9-8 0 15,0-8 0 1,0-13 0-16,9-18-37 0,40-18-95 15,0-27-167-15,9-25-216 16</inkml:trace>
  <inkml:trace contextRef="#ctx0" brushRef="#br0" timeOffset="-633">2079 1906 563 0,'0'0'132'16,"0"0"-18"-16,0 0-12 16,0 0-61-16,0 0-24 15,0 0 7-15,58-31-3 16,-18 31 24-16,-13 0-18 16,4 0-10-16,-4 0 9 15,-1 13-19-15,5 13-4 16,-13 8-3-16,-18 6 3 15,0 8-3-15,0 0 0 16,0-5 1-16,0-11 9 16,0-8-9-16,-9-12-1 15,9-10 0-15,0 1 3 16,0-3 4-16,0 0 7 16,0-19 71-16,0-24-26 15,31-17-56-15,5-7-1 0,13-5 1 16,0 5 0-16,-1 10 3 15,-3 16-6-15,-23 23 2 16,-4 11-3-16,8 7 1 16,-3 0-4-16,12 21 3 15,5 19-6-15,0 5 5 16,-4 9-1-16,-14 2 3 16,-4-8-5-16,-9-3 5 15,0-8-34-15,-1-8-68 16,1-12-138-16,5-9-108 15</inkml:trace>
  <inkml:trace contextRef="#ctx0" brushRef="#br0" timeOffset="-326">3123 1175 72 0,'0'0'627'0,"0"0"-469"16,0 0-28-16,0 0 11 16,0 0-52-16,0 0-76 15,-57-90-13-15,74 141 7 16,23 23-3-16,0 22 36 16,18 15-9-16,0 4 13 0,-14 1-22 15,5-3-13-15,-18-11 0 16,-13-11-7-16,-18-12 0 15,0-13-3-15,0-13 3 16,-31-10-4-16,-5-6-28 16,-21-7-103-16,-10-3-105 15,0-2-225-15</inkml:trace>
  <inkml:trace contextRef="#ctx0" brushRef="#br0" timeOffset="30950">6389 1925 395 0,'0'0'425'15,"0"0"-314"-15,0 0 2 16,0 0 9-16,0 0-19 0,0 0-63 15,0 0-21-15,9-14-14 16,0 46-4-16,4 1 26 16,-4 2-4-16,9-4-9 15,-1-6 4-15,-3-3-14 16,12-4 0-16,-8-7-4 16,4-5 10-16,-4-6-7 15,9 0 8-15,4-17 18 16,18-28 19-16,9-15-24 15,-1-20 0-15,10-4-15 16,-9-10-8-16,-14 4 18 16,5 2-19-16,-9 14 1 15,-13 15 3-15,-5 15 2 16,-4 17-6-16,-1 11 0 0,-8 9 2 16,0 5-10-16,13 2 5 15,5 0-3-15,13 0 1 16,-4 27-4-16,12 11 3 15,-8 4-7-15,-13 1-18 16,4-9 18-16,-22-10 0 16,0-11 9-16,0-11-2 15,-9-2 10-15,0 0-4 16,0 0 10-16,0 0-7 16,0-20 14-16,0-1-17 15,-9-8 0-15,-9 3 0 16,-13-5 6-16,4 8-6 0,10 2 0 15,-14 8 1-15,13 11-10 16,-22 2 6-16,13 2-1 16,-22 39-1-16,0 12 6 15,1 17-1-15,12 5 0 16,14 3-4-16,22-1-3 16,0 0 7-16,0-13 0 15,40-7-1-15,0-12-3 16,-5-10 1-16,14-20 3 15,0-7-16-15,9-8 6 16,17-4-19-16,1-30-4 16,-18-3-6-16,-18 6-29 15,-23 0-18-15,-17 6 3 0,0-1-115 16,0 4-4-16,0 2-52 16</inkml:trace>
  <inkml:trace contextRef="#ctx0" brushRef="#br0" timeOffset="31588">8095 1770 414 0,'0'0'268'0,"0"0"-126"16,0 0 0-16,0 0 7 16,0 0-44-16,0 0-52 15,0-68-1-15,0 53-16 16,0 1-14-16,18 3 6 15,-9 3-25-15,-1 2 1 16,15-2-4-16,-6 5 2 16,1 3-2-16,-4 0 0 15,12 0 2-15,-8 0-8 16,4 28-1-16,-13 11 7 0,-9 10-2 16,0 8 8-16,0-6-6 15,0-8 0 1,0-13 5-16,0-13-6 0,0-6 1 15,0-8 0-15,0-3 7 16,0 0-4-16,0 0 14 16,9-20 13-16,31-21-11 15,4-16-3-15,23-12-15 16,4 1 0-16,-4 6 8 16,-23 9-3-16,-4 21-4 15,-22 15 6-15,-5 11-3 16,5 6-10-16,-9 0-2 15,9 20 7-15,13 20-8 0,-13 11 11 16,-1 6-3-16,6 0 0 16,-6-7 2-16,1-4-10 15,-9-9-12-15,4-10-26 16,5-7-39-16,0-11-88 16,22-9-71-16,18 0-97 15</inkml:trace>
  <inkml:trace contextRef="#ctx0" brushRef="#br0" timeOffset="31994">10276 1498 814 0,'0'0'144'0,"0"0"-77"16,0 0 91-16,0 0-43 15,0 0-38-15,0 0-46 16,-26 0-19-16,66 0 4 16,26-14-15-16,28-3 8 15,30 3-7-15,9 0 6 16,14 0-8-16,-5 2 0 16,-26 1-63-16,-23 3-56 15,-22 3-100-15,-36 5-81 16,-35 0-206-16</inkml:trace>
  <inkml:trace contextRef="#ctx0" brushRef="#br0" timeOffset="32292">10698 1169 513 0,'0'0'313'0,"0"0"-161"16,0 0 9-16,0 0-14 15,0 0-67-15,0 0-9 16,0-96-22-16,0 96-30 16,0 14-19-16,0 37 4 15,0 29-4-15,9 16 16 16,-9 15-13-16,0 1 7 0,0-3-10 15,0-11 0-15,0-13-2 16,14-10-19-16,-6-19-90 16,1-16-195-16,27-22-642 15</inkml:trace>
  <inkml:trace contextRef="#ctx0" brushRef="#br0" timeOffset="185771">15901 1767 775 0,'0'0'172'0,"0"0"-76"0,0 0 47 16,0 0-52-16,0 0-42 15,0 0-49-15,67 0 0 16,39-8 17-16,27-2-17 16,18 3 4-16,-4-7-3 0,-14-4 6 15,-30 1-14 1,-23 2-7-16,-54 8-103 0,-26-2-21 15,0 9-42-15,-35-2-211 16</inkml:trace>
  <inkml:trace contextRef="#ctx0" brushRef="#br0" timeOffset="185996">16292 1501 87 0,'0'0'671'0,"0"0"-503"0,0 0 5 15,0 0-42-15,0 0-27 16,0 0-27-16,-27-48-51 0,27 48 0 16,0 23-25-1,0 22 0-15,0 9 23 0,9 8-20 16,-9 5 3-16,0 2-7 16,0-4 11-16,0-3-22 15,-9-2-18-15,0-13-107 16,9-6-133-16,0-16-382 15</inkml:trace>
  <inkml:trace contextRef="#ctx0" brushRef="#br0" timeOffset="184074">12164 1065 804 0,'0'0'178'0,"0"0"-74"16,0 0 54-16,0 0-41 15,0 0-38-15,0 0-14 16,0 17-50-16,0-17 1 15,18 0-16-15,22 0 10 16,36 0-6-16,48-14-4 16,32-14 2-16,-5-3 5 15,-5 1-4-15,-43 12-6 16,-55 9-27-16,-30 6-49 16,-18 3 5-16,0 0-55 15,0 0-43-15,-26 9 28 0,-6 7 4 16,-3-4-3-16,4-1 43 15,4-5 57-15,-4-4 43 16,4-2 37-16,10 0 74 16,-15 0 9-16,15 0-37 15,-1 0 20-15,5 0 4 16,13 0-29-16,0 0-8 16,0 0-36-16,0 4-18 15,-9 29-6-15,0 16-4 16,0 18 13-16,0 16 13 15,0 1-22-15,-4 8 18 16,4-5-27-16,9-1 4 16,-9-8-3-16,9-7 5 0,0-14-14 15,0-12-21 1,18-14-143-16,22-9-134 0,18-12-68 16</inkml:trace>
  <inkml:trace contextRef="#ctx0" brushRef="#br0" timeOffset="184587">13555 850 501 0,'0'0'229'15,"0"0"-81"-15,0 0 8 0,0 0-21 16,0 0-36-16,0 0-14 16,-80-54-53-16,80 54-1 15,-9 42-26-15,-9 27 3 16,-13 27 24-16,5 14-23 15,-1 12-8-15,-4 2 9 16,22-2-3-16,9-8-7 16,0-16 0-16,0-10-5 15,49-20-5-15,9-11-46 16,8-15-43-16,19-19-70 16,21-18-135-16,10-5-118 15</inkml:trace>
  <inkml:trace contextRef="#ctx0" brushRef="#br0" timeOffset="185156">14079 1558 435 0,'0'0'165'15,"0"0"-39"-15,-57-153 13 16,39 112 10-16,18 14-37 16,-9 7-6-16,0 5-15 15,9 10-39-15,0 1-5 16,0 4-43-16,0 9 2 15,0 37-12-15,0 16 10 16,0 9-4-16,0 2 3 16,0-1 2-16,9-5 1 0,-9-4-6 15,9-13 0-15,-9-7 1 16,0-6 6-16,0-12-7 16,0-5 0-16,0-8 4 15,0-10-7-15,0-2 3 16,0 0 0-16,0 0 27 15,0-14-1-15,0-23 4 16,0-10-22-16,0-8-2 16,0-1-4-16,0-3-2 15,18 2 0-15,13 12-6 16,-14 10 7-16,23 18-2 16,-22 9 1-16,0 8-8 0,13 0-1 15,-13 6 1-15,0 19 4 16,4 1 0-16,-13 7-9 15,-9-1 7-15,0-1 0 16,0 0-13-16,-9-2 16 16,-22-1-5-16,4-3 8 15,-13-5-8-15,22-3 11 16,9-3-3-16,9-3 0 16,0-2-9-16,18 2 4 15,22 1 0-15,5-4 5 16,12-3-2-16,10-5 5 15,0 0-7-15,4 0-18 16,4 0-85-16,-8-16-73 16,0-7-225-16</inkml:trace>
  <inkml:trace contextRef="#ctx0" brushRef="#br0" timeOffset="185486">14701 1003 843 0,'0'0'169'0,"0"0"-3"16,0 0-17-16,0 0-56 16,0 0-26-16,0 0-67 15,-44-24 4-15,71 87-9 0,21 28 10 16,10 8 6-16,0 8-7 15,0 1 0-15,-14-3 2 16,-13-6-4-16,-13-11-2 16,-9-9 0-16,-9-5 8 15,0-9-8-15,0-9 0 16,-27-7-11-16,-4-12-9 16,-4-9-69-16,-5-6-46 15,13-13-75-15,14-9-96 16,13 0-180-16</inkml:trace>
  <inkml:trace contextRef="#ctx0" brushRef="#br0" timeOffset="186318">17576 1314 837 0,'0'0'122'0,"0"0"-34"16,0 0 37-16,0 0-55 16,0 0-46-16,0 0-23 15,98-8-1-15,4 8 28 16,31 0-24-16,14 0 6 15,-14-13 0-15,-26 8-4 16,-50 0-3-16,-39 5-3 16,-18 0-37-16,0 0-54 0,-40-3-84 15,-18 3-36-15,-17 0-95 16</inkml:trace>
  <inkml:trace contextRef="#ctx0" brushRef="#br0" timeOffset="186528">17989 1319 256 0,'0'0'220'15,"0"0"-71"-15,0 0 31 16,0 0-31-16,0 0-7 16,0 0-14-16,9 63-33 15,0-32-16-15,0 12-9 16,0 10-38-16,-9 4 17 16,0 8-27-16,0-3-9 0,0 1 1 15,0-7-9 1,0-7-5-16,0-10 0 0,-9-8-12 15,0-5-50-15,0-3-96 16,9-7-123-16,0-5-246 16</inkml:trace>
  <inkml:trace contextRef="#ctx0" brushRef="#br0" timeOffset="238494">18829 1073 138 0,'0'0'155'15,"0"0"-13"-15,0 0-17 16,0 0 3-16,-45-166-18 16,45 143 16-16,0 2-36 15,-13 11 12-15,13 7-7 16,-9 3-32-16,9 0-14 15,-9 8-49-15,0 38 5 16,-9 27 1-16,-4 21 0 16,13 13-4-16,9 12 2 15,0 9 5-15,0-4-7 0,40 0-2 16,9-13 0-16,18-18-2 16,0-13 8-16,-1-20-12 15,1-21-10-15,-9-17-95 16,-1-19-69-16,-8-3-131 15</inkml:trace>
  <inkml:trace contextRef="#ctx0" brushRef="#br0" timeOffset="238953">19384 1521 556 0,'0'0'103'0,"0"0"29"0,0 0-43 16,0 0-24-16,0 0-37 16,0 0-21-16,58-79-9 15,-27 81 2-15,4 24 0 16,5 11-8-16,0 5 10 16,-4 6-2-16,-5 9 0 15,-13-3 1-15,-9-1-7 16,0-8 6-16,-9-8 0 0,0-14 3 15,0-12 2 1,13-11-5-16,-13 0 10 0,0 0-4 16,9-11 35-16,0-26 3 15,8-14-42-15,23-11 8 16,-4-8-2-16,4-7-8 16,9-2 0-16,0 8 7 15,-5 20-9-15,-13 20 2 16,-13 19 0-16,-18 12-5 15,22 0-5-15,-4 32 5 16,18 19 2-16,-5 11 1 16,-14 5-2-16,6 1 4 15,-6-8 0-15,10-6-5 16,13-12-99-16,9-16-106 16,9-21-242-16</inkml:trace>
  <inkml:trace contextRef="#ctx0" brushRef="#br0" timeOffset="239154">20792 1501 145 0,'0'0'468'0,"0"0"-369"16,0 0-5-16,0 0-12 15,0 0-61-15,0 0-20 16,174-62 9-16,-77 50-5 15,19-2-10-15,-5-3-99 16,-4-3-275-16</inkml:trace>
  <inkml:trace contextRef="#ctx0" brushRef="#br0" timeOffset="239689">21619 1065 579 0,'0'0'173'0,"0"0"-41"16,0 0 22-16,0 0-30 16,0 0-47-16,0 0-38 15,0-79-39-15,0 87-7 16,0 35-5-16,0 13 12 16,0 12 20-16,0 9-14 15,0-1-3-15,9 6 6 0,0-2-2 16,-9-4-7-1,0-5 0-15,0-16 8 0,0-11-5 16,0-17-3-16,0-9 0 16,0-15-1-16,0-3 12 15,0 0-2-15,0-3 16 16,0-28-22-16,8-14 5 16,15-13-8-16,3 0 0 15,14-10 0-15,-4 11 2 16,4 9-2-16,-14 10 0 15,-3 22 5-15,-6 5-15 16,-8 11 10-16,22 0-6 0,-13 0-3 16,0 11-5-16,0 15 12 15,-5 2 2-15,-13 6-14 16,0 2 10-16,0-1-8 16,-22-2 12-16,-5-4-9 15,-4-7 12-15,22-2-3 16,0-3 0-16,0-5 7 15,9-1-14-15,0 0 7 16,0 0 0-16,0-2-7 16,9-4 2-16,31-1-15 15,5-4-48-15,26 0-124 16,-13 0-112-16</inkml:trace>
  <inkml:trace contextRef="#ctx0" brushRef="#br0" timeOffset="239888">22441 1519 395 0,'0'0'145'0,"0"0"-12"16,0 0-29-16,0 0-46 16,0 0-24-16,0 0-31 15,0 0 0-15,248-57-3 16,-150 51 7-16,18-3-15 15,-23 1-31-15,-17-4-267 0</inkml:trace>
  <inkml:trace contextRef="#ctx0" brushRef="#br0" timeOffset="240109">23160 1246 434 0,'0'0'163'0,"0"0"-12"0,0 0-33 15,0 0-7-15,0 0 2 16,0 0-70-16,0-51-33 16,0 51-10-16,0 31-15 15,0 12 8-15,0 13 7 16,0 4 0-16,0 5-1 16,0-6 11-16,0-5-11 15,0-6 1-15,18-11-152 0,-9-17-143 16</inkml:trace>
  <inkml:trace contextRef="#ctx0" brushRef="#br0" timeOffset="240414">23369 442 791 0,'0'0'93'0,"0"0"-48"0,0 0-21 15,0 0 17-15,0 0 79 16,165 178-67-16,-72-70 5 16,22 14-13-16,-8 7-26 15,-9 5 20-15,-23-6-34 16,-26-5-2-16,-22-3 12 15,-18-14-8-15,-9-10-5 16,-9-9-2-16,-58-13-11 16,-31-10-116-16,-4-10-256 15</inkml:trace>
  <inkml:trace contextRef="#ctx0" brushRef="#br0" timeOffset="249408">11907 290 566 0,'0'0'143'16,"0"0"-91"-16,0 0 57 15,0 0-10-15,0 0-18 0,-271-72-16 16,138 71-41-16,-41 1 10 15,-26 0-10-15,-40 0-21 16,-17 0 24-16,-32 4-19 16,5 2 2-16,-23 0 16 15,9 2-25-15,18 0 19 16,5 7-20-16,17-1 8 16,-30 8-8-16,-28 7 0 15,-22 2 0-15,-4-3-2 16,27-8 11-16,17-5-9 15,41-10 0-15,43-5 9 16,14 3-10-16,27 1 1 0,40 0 0 16,0 2-8-1,17 2 16-15,-8 3-8 0,-18-2 0 16,-23 3 4-16,-17-4-8 16,-9 0 4-16,-22 1 0 15,22 0-3-15,8-1 9 16,24 1-6-16,12-7 0 15,14 4 9-15,17-3-14 16,14-3 5-16,-5 0 0 16,1 0-1-16,-19 0 8 15,-17 9-7-15,-58 11 0 16,-40 13 3-16,-22 15-14 16,-4 6 9-16,26 0 2 0,31-11-4 15,27-10 16 1,8-7-12-16,32-9 0 0,18-6 2 15,26-8-7-15,23-3 5 16,26 0 0-16,0 0 6 16,4-3 2-16,-12-8-5 15,8 3-3-15,-9-5 6 16,18 8-10-16,-9 2 4 16,14 3 0-16,-5 0-3 15,13 0 11-15,-4 0-8 16,4 0 0-16,10 0-4 15,3 0-7-15,5 15 11 16,0 7 0-16,1 2-4 16,8-3 9-16,-9 0-4 0,9-5-1 15,-9 7 1-15,-5 5-7 16,6 7 6-16,-1 10 0 16,0 14-3-16,0 15 12 15,0 27-9-15,-13 22 5 16,13 15-3-16,9 15 37 15,-9-6-28-15,0-2 0 16,0-13 7-16,9-10-15 16,0-6 10-16,0-8-13 15,27-12 4-15,4-14-7 16,13-13 3-16,5-19 0 16,9-7-1-16,0-6 5 15,-9-6-4-15,0-3 0 0,-14-5 6 16,14-4-9-16,0-5 3 15,17-2 0-15,1-7 1 16,31 1 5-16,4 0 0 16,5 5-6-16,8 9 3 15,1 2-2-15,-14 7-1 16,22-3 0-16,14-5-1 16,13-5 8-16,40-14-7 15,40-2 0-15,58-11 4 16,53-29-12-16,40 1 8 15,5-1 0-15,-14 11 0 16,-18 11-1-16,-30-3-2 0,-19 6 1 16,1 2 2-1,17-7 1-15,23-3 0 0,35-3-1 16,40 1 0-16,17-5-2 16,32 1 2-16,-4 0 0 15,-14 4 4-15,-13 8-7 16,-40 6 8-16,-36 2-5 15,-26 4 0-15,-45-10 0 16,-4-1-7-16,-9-5 7 16,13-1 0-16,13-1-3 15,14 1 6-15,13 1-3 16,14-1 0-16,-5-1 6 16,-4 7-10-16,-32-7 4 0,-39 3 0 15,-27 0-9 1,-9 1 12-16,-5-4-3 0,5 5 0 15,27 2 5-15,13 1-5 16,5 5 0-16,-5 4 4 16,-23 3-9-16,-21 3 5 15,-23 0-2-15,-35 0 1 16,-4 0-15-16,8 0 15 16,9 0 1-16,27 0 0 15,13 0-9-15,27 0 8 16,-9-6 1-16,0 3-3 15,-23 0-4-15,-35 3 3 0,-17 0 4 16,-23 0 0-16,-9 0 0 16,32 0 0-16,17 0 0 15,9 0 0-15,22 0-15 16,-4 0 11-16,-9 0-8 16,-18 0 1-16,-9 0 6 15,-31 0-8-15,5 0 13 16,-14 0-1-16,1 0 1 15,21 0-5-15,14 0 5 16,13 0-5-16,9 0 1 16,-9 0-19-16,0 0 10 15,-17 0 7-15,-14 0-4 16,-5 0 5-16,-12 3 5 16,-1 3 0-16,-9 0-2 15,1-4 5-15,-1 4-3 0,1-4 0 16,8 3 5-16,-9-4-8 15,1-1 3-15,-10 0 0 16,-17 0-2-16,-23 0 5 16,-8 0-3-16,-18 0 0 15,0-8 3-15,0-3-2 16,17 2-1-16,19 4 0 16,13-1-6-16,-14 0 10 15,0 0-4-15,-4 1 0 16,-22-4 6-16,-13 4-8 15,-6-4 2-15,-12 0 0 16,4-2 2-16,-13 3 3 0,4-2-2 16,-13-6 3-1,9 0-5-15,0-5 14 0,4-1-14 16,-4 2-1-16,-1-5 21 16,-8-4-9-16,-9 1 13 15,14-6-6-15,-14 1-13 16,9-5 21-16,-9 1-14 15,0-8-5-15,8-6 15 16,1-8-22-16,0-7 7 16,-9-5 10-16,0-4-18 15,0-2 30-15,0-5-14 16,0 0-9-16,0 0 6 16,-26-1-6-16,-6 2-5 15,15 1 4-15,-1 5 0 0,9-3 6 16,9 5-12-16,0 5 1 15,0 5 3-15,0 7 1 16,0 5-5-16,0 6 0 16,0 2 9-16,0 1-5 15,0-5-4-15,-13 6 0 16,-5-1 3-16,9 2 1 16,0 4-4-16,0 4 0 15,9 7 12-15,0 2-14 16,-13 3 2-16,4 0 0 15,0 3-10-15,-9 3 9 0,-4-3 0 16,4 6-2 0,1 2-1-16,8 3-8 0,-13 6 12 15,13 0 0-15,0 0-12 16,0 0 11-16,-9 0 1 16,-4 0 0-16,-14 0 8 15,-13 12-11-15,-8 2 3 16,-10 1 0-16,-31 1-9 15,5-2 12-15,-23-2-3 16,-8-3 0-16,9-5 7 16,-19 5-9-16,1-6 2 15,-22 0 0-15,3 0-4 16,-12-3 7-16,-9 0-3 16,-18 0 0-16,-18 0 10 15,-4 0-14-15,-5-6 4 0,5 6 0 16,4 0-11-16,-13 0 13 15,-9 0-2-15,-5 0 0 16,-4 0 3-16,-22 0-8 16,13 0 5-16,-17 3 0 15,8 0-1-15,9-3 7 16,10 0-6-16,30 3 0 16,13 4 3-16,36 0-7 15,-4 1 4-15,13 2 0 16,-5-5-9-16,5 0 9 15,5 1 0-15,12-4 0 16,1 1 9-16,0 1-15 0,8 1 6 16,1 1 0-16,9-3-5 15,-1-1 0-15,1 2 2 16,-10-2 2-16,18 4-4 16,5-3 0-16,5-3 5 15,21 0 0-15,-13 0-6 16,23 0 9-16,-10 0-3 15,9 0 0-15,-8 0 5 16,-23 0-10-16,14 0 5 16,-23 0-1-16,-8 2-9 15,-10 3 10-15,1 3 0 16,-1-4 0-16,-8 2 3 16,18-3-4-16,8 0 1 15,5-1 0-15,4 4-4 16,14 0 8-16,-14 0-4 0,5-1 0 15,-5 4 6-15,-9-1-12 16,14 4 6-16,-5-4 0 16,5-3-4-16,4 0 9 15,5-1-5-15,8-1 0 16,-4 0 7-16,5 0-9 16,-10 2 2-16,-4 4 0 15,5-4-5-15,-1 4 9 16,5-5-4-16,5 0 0 15,-1 2 5-15,10-6-8 0,8 3 3 16,9-3 0 0,0 0-6-16,0 0 12 0,-8 0-6 15,-10 0 0-15,-9 0 7 16,-8 0-14-16,-5 0 7 16,5 0 0-16,-1 0-11 15,-3 9 12-15,21-1-1 16,18-2 0-16,22-1 9 15,-4-2-12-15,13-3 3 16,1 0 0-16,-5 0-4 16,4 0 9-16,0 0-5 15,-4 0 0-15,4 0 9 16,-9 0-14-16,18 0 5 16,-13 0 0-16,4 0-6 15,1 0 12-15,-6 0-6 0,6 0 0 16,8-8 8-1,-9 2-11-15,-4-2 3 0,-5-1 0 16,-4 4-10-16,-4 1 14 16,-14 0-4-16,0 3 0 15,9 1 6-15,4 0-13 16,-4 0 7-16,14 0 0 16,3 0-3-16,6 0 10 15,-1 0-7-15,9 0 0 16,-13-3 7-16,4 0-13 15,0-3 6-15,9 6 0 16,-4-2-2-16,4-1 7 0,0 3-5 16,0-3 0-16,0 0 8 15,1 3-13-15,8-3 5 16,0 1 0-16,0-1-5 16,-14 3 10-16,5-3-5 15,0 0 0-15,1 0 8 16,-1-1-18-16,-9 3 10 15,5 1-8-15,-5 0-28 16,9 25-189-16,9 4-87 16,0-10-474-16</inkml:trace>
  <inkml:trace contextRef="#ctx0" brushRef="#br0" timeOffset="252546">11387 305 18 0,'0'0'19'0,"0"0"22"0,0 0-7 15,0 0 4-15,0 0-8 16,0 0-12-16,0 0 15 16,147 67-6-16,-112-59 9 15,23-2 16-15,-9-4-23 16,0 1-2-16,-14-3 3 16,-4 0-26-16,-13 0 13 15,4 0-15-15,-13 0 1 16,0 0 4-16,-9 0-5 15,0 0-2-15,0 0 3 0,0 0 1 16,0 0-8-16,0 0-34 16,0 0-171-16</inkml:trace>
  <inkml:trace contextRef="#ctx0" brushRef="#br0" timeOffset="253488">11543 275 120 0,'0'0'50'15,"0"0"-48"-15,0 0 6 16,0 0 4-16,0 0 18 16,0 0 12-16,66 0-5 15,-26 0 0-15,5 0-5 16,3 0-20-16,-8 0 19 16,-13-3-23-16,13 3-7 15,-13 0 14-15,-14 0-11 16,5 0 4-16,-18-3-1 0,0-2 2 15,0-1 26 1,0 1-6-16,0-4-19 0,0 4 0 16,0-1-10-16,-18 0 0 15,-4 0-5-15,-14 3 5 16,-4 2 1-16,-9 1-1 16,1 0 11-16,-10 0-7 15,13 0 2-15,5 0-6 16,14 0 1-16,4 0 2 15,22 0-4-15,0 0 1 16,0 0-24-16,0 0 24 16,0 0-10-16,22 4 10 0,-4 2 0 15,-1 2 1 1,5-2 2-16,5 0-1 0,-18 0-2 16,9-1 0-16,-5 4 3 15,5-1-3-15,-9-3 0 16,0 2 3-16,-9-7-4 15,0 3 1-15,0-3 0 16,0 0-2-16,0 2-3 16,0-2-10-16,-9 6 15 15,-31-4 0-15,13 2 16 16,-13-3-16-16,22 3 0 16,1-4 2-16,8 0 4 15,9 0-6-15,0 0 0 16,0 3-19-16,0 0 5 15,0 3-7-15,26-6 21 0,23 0 0 16,0 0 0-16,18 0 0 16,-9 0 2-16,-14 0 4 15,-4 0-10-15,-9 0 5 16,-13 0-1-16,-9 0 4 16,-9 0-4-16,0 0 3 15,0 0 4-15,0 0-1 16,0-3-4-16,-9 3 1 15,-9 0-1-15,-13 0 0 16,13 0 8-16,-4 0-10 16,4 0 0-16,9 0 2 15,0 0-7-15,9 0 5 0,0 0-14 16,0 0 13 0,0 0-27-16,0 0 17 0,0 0-22 15,0 0-12-15,0 0 29 16,0 0-197-16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2:45.8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328 166 409 0,'0'0'198'15,"0"0"-37"-15,0 0-32 16,0 0-16-16,0 0 4 15,0 0-60-15,-34-137 3 0,13 127-5 16,4 2-38 0,-8 2 9-16,-4 6-24 0,4 0 1 15,4 0-1-15,-4 0 3 16,-5 14-5-16,5 7 0 16,8 3 7-16,-12 3-12 15,12 3 5-15,9 3 0 16,8 3-8-16,0-1 10 15,0-2-2-15,8-2 0 16,17-2 4-16,13-2-7 16,0-5 3-16,4-1 0 15,-4-5-1-15,-1 2 5 16,5 2-4-16,-4 1 0 16,-13 3 7-16,5 0-12 0,-14 0 5 15,-16 0 0-15,0 0-8 16,0 0 15-16,0-6-7 15,-33 4 0-15,-5-5 7 16,-8-4-3-16,12-6-4 16,5-1 0-16,12-6 1 15,9 3 1-15,8-3-2 16,0 0 0-16,0 0 9 16,0 0-13-16,0 0 4 15,0 0 0-15,0 2-7 16,8 4 6-16,17 4 1 15,-4 10 0-15,4 4 2 16,-8 10-9-16,4 12 7 0,-12 4 0 16,-1 11-7-1,-8 9 12-15,0 0-5 0,0 5 0 16,-8-6 6-16,8-8-7 16,0-3 1-16,0-16 0 15,16-11 2-15,31-7 5 16,-1-7-2-16,8-10 15 15,26-7 0-15,12 0 29 16,13-12-49-16,-12-15-2 16,-39-8-7-16,-37-8-237 15,-17-11-742-15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2:43.4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335 402 511 0,'0'0'335'0,"0"0"-160"16,-33-144-46-16,12 109 13 15,4 11-64-15,9 10-27 16,8 6 3-16,0 8-34 16,0 0 4-16,0 0-24 15,-9 40-12-15,9 30 12 16,-12 37 0-16,12 19 0 15,-9 7-1-15,9 6 6 16,0-3-5-16,0 1 0 0,0-9 9 16,30-13-12-1,-13-27 3-15,12-26-17 0,-12-24-1 16,-9-23-18-16,9-15 30 16,-5 0 4-16,-3-11 2 15,8-31 1-15,-1-20-1 16,5-13 0-16,-12-10-5 15,-1-3 9-15,-8 2-4 16,0 11 0-16,-8 16-1 16,-30 9-7-16,-8 16-1 15,-9 8-17-15,-8 11 23 16,9 9-31-16,-1 6 26 0,13 0-1 16,5 0-16-16,11 0 19 15,14 0-8-15,12 0-22 16,0 6 13-16,0 7-28 15,21 3 34-15,33-4 16 16,18-12 1-16,7 0-1 16,5 0 1-16,-12-3 0 15,-18-11 6-15,-8 3 0 16,-21 3 11-16,-8 3 28 16,-4-1-11-16,-13 6 27 15,0 0-27-15,0 0-10 16,0 0 22-16,0 0-37 15,0 0 3-15,0 0-12 16,-21 0-5-16,12 14-8 16,-7 10 13-16,16 2 0 0,0 6-12 15,0-4 13-15,8-2-1 16,30-10 0-16,-5-5 5 16,14-8-5-16,-10-3 0 15,-11 0 0-15,3-11 11 16,-12-18-3-16,-1-11-6 15,-7-9 1-15,-9-2 6 16,0 1 4-16,0 7-9 16,-17 5-4-16,-21 14 12 15,5 11-5-15,-5 11-7 16,4 2 0-16,5 0-13 16,4 32 7-16,-5 8 4 0,22 8 2 15,8-1-11-15,0 0 12 16,0-10-1-16,8-8 0 15,30-10-10-15,-4-11 4 16,12-8 6-16,0 0 0 16,0-11 7-16,0-13 1 15,-12-6-8-15,12 5 0 16,-8-1 10-16,-5 11-12 16,5 4 2-16,-13 11 0 15,13 0-8-15,-4 0 12 16,12 26-4-16,0 7 0 15,0 5 0-15,-12-1-8 16,12-2 8-16,-8-6-10 0,-13-8-8 16,-4 1-80-1,-4-11-54-15,-9-7-138 0,9-4-591 16</inkml:trace>
  <inkml:trace contextRef="#ctx0" brushRef="#br0" timeOffset="307">1838 65 813 0,'0'0'153'0,"0"0"-2"0,0 0-17 16,0 0-64-16,0 0 0 15,0 0-44-15,-126-65-21 16,80 115 3-16,-1 21 3 16,5 22-10-16,21 23 15 15,21 20-16-15,0 14 18 16,30 2-18-16,41-10 0 16,30-8 6-16,8-22 3 15,17-16-18-15,17-27-64 16,-5-25-176-16,5-26-308 15</inkml:trace>
  <inkml:trace contextRef="#ctx0" brushRef="#br0" timeOffset="20128">2668 717 535 0,'0'0'190'0,"0"0"-67"15,0 0-8-15,0 0-3 16,0 0-25-16,0 0-12 0,0 0-14 15,0 0-29-15,0 0 20 16,0-93-28-16,0 93-22 16,0 0-2-16,0 10-10 15,0 31 5-15,13 12-4 16,4 11 18-16,0 3-8 16,-9-5-1-16,13-1 0 15,4 1-5-15,-8-6 9 16,4-5-4-16,4-9 0 15,-17-4 10-15,13-9-15 16,-12-7 5-16,-9-6 0 16,0-6-2-16,0-4 2 15,0-1 0-15,0 0 0 16,-9-2 5-16,-28-3 1 0,-1 0-6 16,-4 0 0-16,-4 0 4 15,0-3 2-15,8-15-6 16,13-6 1-16,-5 0 8 15,22-3-18-15,8-3 6 16,0 1-17-16,0-9 0 16,38-5-44-16,16-2-65 15,9-8-64-15,-8 5-77 16,-18 5-191-16</inkml:trace>
  <inkml:trace contextRef="#ctx0" brushRef="#br0" timeOffset="20565">2605 244 344 0,'0'0'151'0,"0"0"-45"16,0 0 17-16,0 0-44 16,0 0-36-16,0 0-29 15,0 0-8-15,-46-21-9 0,46 29 3 16,0 13 0-16,0 1-2 16,30-5 9-16,7-5-7 15,5-7 1-15,5-5 1 16,-18 0 36-16,5-5 28 15,-14-19 5-15,-11-3 17 16,-9-1-27-16,0 0-3 16,0 1-11-16,-29 6-38 15,-5 2 5-15,-4 8-14 16,0 10 0-16,5 1-10 16,3 0 1-16,14 4 7 15,7 26-34-15,9 12-126 16,0 9-34-16,34 8-146 0</inkml:trace>
  <inkml:trace contextRef="#ctx0" brushRef="#br0" timeOffset="20818">3130 661 610 0,'0'0'111'16,"0"0"8"-16,0 0 7 16,0 0-64-16,0 0-37 15,0 0-25-15,84-27 0 16,-13 24 5-16,9 1 5 0,4 0-10 16,-13 2 0-16,-16 0-14 15,-17 0-33-15,-22 0-92 16,-16 2-29-16,0 11-16 15,-29 4-103-15</inkml:trace>
  <inkml:trace contextRef="#ctx0" brushRef="#br0" timeOffset="20996">3185 821 69 0,'0'0'112'16,"0"0"-19"-16,0 0-4 15,0 0 33-15,0 0-12 16,0 0-42-16,0 0 5 15,163 9-41-15,-100-9-8 0,-8 0-24 16,-1-6 0-16,-8-2-32 16,-20 8-346-16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06.9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215 385 655 0,'0'0'145'0,"0"0"-43"16,0 0 39-16,0 0-48 15,0 0-26-15,0 0 3 16,9-37-51-16,-9 37-2 16,0 0-17-16,0 18-4 15,8 22 4-15,9 16 0 16,-9 12 0-16,0 0-5 15,5 10 10-15,-13-3-5 16,0 0 0-16,0-2 10 16,0-10-13-16,8-4 3 15,-8-8 0-15,0-13 0 0,9-9 6 16,-9-13-6-16,0-10 0 16,0-4 8-16,0-2-6 15,0 0-2-15,0 0 2 16,-38 0 12-16,-4-22-6 15,-4-2-8-15,0-2 0 16,8-1 9-16,4 0-13 16,5 3 4-16,12 3 0 15,17-6-7-15,0-2-37 16,0-5-34-16,25-7-103 16,22 1-103-16,-1-6-199 15</inkml:trace>
  <inkml:trace contextRef="#ctx0" brushRef="#br0" timeOffset="437">194 128 496 0,'0'0'136'15,"0"0"-1"-15,0 0-39 16,0 0 2-16,0 0-47 16,0 0-34-16,-46-44-17 0,38 44-3 15,-9 7 3 1,8 12 0-16,9-1 1 0,0 1-7 16,0-5 6-16,0 0 0 15,17-10 3-15,13-1 4 16,-5-3 8-16,4 0 15 15,-4 0 6-15,-8-14 42 16,4-7-2-16,-21-1-23 16,0-2 8-16,0 7-36 15,0-9 8-15,-13 8-31 16,-20-1 7-16,-5 6-18 16,-8 8 8-16,21 5-5 15,-13 0-3-15,30 8-22 0,-1 26-83 16,9 12-70-1,0 2-106-15,9-2-392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08.5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739 46 16 0,'0'0'606'15,"0"0"-459"-15,0 0-16 16,0 0 0-16,0 0-9 16,0 0-40-16,37-46-42 15,-37 46 8-15,0 0-36 16,0 0 1-16,0 0-2 15,0 0-2-15,-16 21-7 16,-31 14 6-16,-24 17 1 16,-21 3 27-16,-9 7-26 15,-8 4 8-15,4 4-6 16,13-6-3-16,20-11-6 0,18-12-3 16,37-15 0-16,17-7-8 15,0-6 8-15,9 1 0 16,53 2 4-16,18-5 4 15,29-3 4-15,0-6-5 16,9-2-5-16,-9 0 19 16,-8 0-14-16,-22 0-7 15,-7 0 1-15,-9 0 11 16,-9 0-12-16,-24 0 0 16,-5 0-7-16,-17 0 3 15,-8 0-97-15,0 0-91 16,-17 16-132-16,-29 0-313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06.2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995 64 216 0,'0'0'184'16,"0"0"-109"-16,0 0-30 15,0 0 15-15,0 0-20 16,0 0-31-16,-13-5-6 16,13 5 4-16,0 0-1 15,0 0 14-15,0 0-11 0,13 0 24 16,3 0 5-16,1 0 5 16,12 0 20-16,-12 0-9 15,0 0 20-15,-4-11 19 16,-13 1-32-16,0-4-1 15,0 2-22-15,0 5-27 16,0 2-3-16,0 5-8 16,0 0-3-16,-13 0-12 15,-12 0 0-15,-5 19-10 16,14 12-115-16,7 15-42 16,1 2-71-16,8 3-135 15</inkml:trace>
  <inkml:trace contextRef="#ctx0" brushRef="#br0" timeOffset="212">1255 626 513 0,'0'0'184'0,"0"0"-69"15,0 0 18-15,0 0-41 16,0 0-39-16,0 0-49 15,-9 23 1-15,-37 13-2 16,0 1 4-16,-4 6-7 16,-5 0 0-16,-12 2 8 0,17-3-18 15,3-7-129 1,10-8-250-16</inkml:trace>
  <inkml:trace contextRef="#ctx0" brushRef="#br0" timeOffset="7789">0 449 709 0,'0'0'146'0,"0"0"-35"16,0 0 17-16,0 0-16 15,0 0-30-15,80-147-10 16,-80 139-30-16,8 6 16 16,-8-2-40-16,0 4 0 15,0 0-9-15,0 0 0 16,0 0-14-16,0 11 5 0,0 22 0 15,0 6-1 1,0 7 1-16,-8 2 0 0,8 0 0 16,0 0 10-1,0-5-10-15,0-8 0 0,17-6 1 16,29-10-10-16,17-11 9 16,0-8 0-16,21 0-1 15,-5-29 15-15,-7-14-11 16,-1-2-3-16,-25-9 4 15,0 3 23-15,-29-3-7 16,-4-1 23-16,-13 0 4 16,-13 6-39-16,-29 8 21 0,-25 12-29 15,-13 13 7 1,9 10-9-16,0 6 2 0,-5 0 0 16,21 6-4-16,13 22-12 15,13 3-22-15,12 0-58 16,9 2-36-16,8-4-55 15,8-13-130-15,38-11-102 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16.2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205 46 673 0,'0'0'206'0,"0"0"-55"16,0 0-32-16,0 0-49 16,0 0 7-16,0 0-48 15,-8-46-10-15,8 46-1 16,0 0-18-16,0 14 0 0,0 26 3 15,0 19 2-15,8 7 17 16,-8 10-21-16,0 4 1 16,0-8 8-16,0-3 0 15,0-4-10-15,0-12 0 16,-8-5 6-16,8-8-10 16,-8-10 4-16,-1-9 0 15,9-7 1-15,-8-9 8 16,8-2-9-16,-13-3 3 15,-4 0 4-15,1 0 10 16,-14-8-17-16,-3-14 0 16,3-4 1-16,14-7 6 0,-1-2-7 15,17-2 0 1,0-6-25-16,0-2-10 0,42-6-90 16,12-2-114-16,9-4-139 15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16.59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97 3 513 0,'0'0'195'16,"0"0"-59"-16,0 0-44 15,0 0 2-15,0 0-85 0,0 0-3 16,0 0-12-16,-96 19 11 16,96 2-5-16,0-8 0 15,0-5-6-15,16-5 6 16,1-3 1-16,4 0 53 16,-12 0 40-16,7-11-30 15,-7-5 6-15,-9 3-32 16,0 2-22-16,0 3 17 15,0 3-33-15,0 2 0 16,0 3-1-16,0 0-7 16,-17 0-8-16,0 0-51 15,-4 22-74-15,4 10 16 0,9 2-92 16,8 7-123-16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2:44.4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986 71 706 0,'0'0'211'0,"0"0"-76"16,0 0 37-16,0 0-66 15,0 0-28-15,0 0-11 16,-17-71-52-16,34 83 3 0,29 31-18 16,9 19 1-16,16 17 32 15,-8 14-29-15,0 6 15 16,-9-2-5-16,-24-1-7 15,-22-5 1-15,-8-8-8 16,0-3-14-16,-75 0-14 16,-30 6-117-16,-50-3-223 15</inkml:trace>
  <inkml:trace contextRef="#ctx0" brushRef="#br0" timeOffset="32413">63 751 20 0,'0'0'615'0,"0"0"-433"15,0 0-41-15,0 0-33 16,0 0-27-16,0 0-71 15,-63-4-10-15,92 1-9 0,22-4 9 16,16-3 17-16,-4-2-17 16,0 1-13-16,-21 3-7 15,-5 0-75-15,-7 5-65 16,-22 3-36-16,-8 0-26 16,-8 0-118-16</inkml:trace>
  <inkml:trace contextRef="#ctx0" brushRef="#br0" timeOffset="32617">63 751 391 0,'0'-157'219'15,"0"157"-82"-15,0 0-41 16,0 0-47-16,0 3-45 0,0 24 32 16,0 10-8-16,8 9-11 15,1 5 47-15,-9 8-53 16,12 2-1-16,-12-2-7 15,0-6-3-15,0-7-9 16,9-11-132-16,-1-15-207 16</inkml:trace>
  <inkml:trace contextRef="#ctx0" brushRef="#br0" timeOffset="32839">478 696 458 0,'0'0'174'15,"0"0"-79"-15,0 0-36 16,0 0-17-16,0 0-33 16,256-56-8-16,-193 53 1 15,-8 0-2-15,-13 3-14 16,-5 0-72-16,-20 0-110 15,-17 0-68-15</inkml:trace>
  <inkml:trace contextRef="#ctx0" brushRef="#br0" timeOffset="33030">642 584 288 0,'0'0'165'0,"0"0"5"0,0 0-32 15,0 0-35-15,0 0-51 16,0 0-47-16,0 13 20 15,17 22-5-15,-5 8-15 16,-3 8 41-16,-9 2-26 16,8 1-10-16,-8 2-7 15,0-4 1-15,0-5-8 16,0-2-175-16,-8-16-358 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15.3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66 192 432 0,'0'0'274'0,"0"0"-63"16,0 0-48-16,0 0-29 16,17-137-16-16,-17 127-60 15,0 7 3-15,0 3-16 16,0 0-39-16,0 0 5 15,8 20-11-15,-8 22 0 16,0 17-10-16,0 16 19 16,0 5-9-16,0 5 0 15,-8 4 9-15,-9-7-10 0,-4-10 1 16,4-10 0-16,9-19-3 16,0-14 10-16,8-13-7 15,-9-8 0-15,9-8 12 16,0 0-6-16,0 0-5 15,0 0 2-15,0-27 12 16,0-4-7-16,0-15-8 16,0-8 0-16,17 1 2 15,17-1-12-15,3 9 10 16,9 16-18-16,1 16 15 16,-14 3-31-16,-3 10 3 15,-5 0-5-15,4 12-21 16,-20 12 43-16,-9 3-22 0,0 10 11 15,0-2 24-15,-9-3-11 16,-20-2 12-16,4-12 0 16,16-5 10-16,-12-7-11 15,21-1 1-15,0-5 0 16,0 3-7-16,0 0-1 16,0 0-38-16,38-3-77 15,8 0-53-15,17 0-87 16,17-27-304-16</inkml:trace>
  <inkml:trace contextRef="#ctx0" brushRef="#br0" timeOffset="180">977 315 563 0,'0'0'294'0,"0"0"-93"0,0 0-46 16,0 0-63-16,0 0-40 15,0 0-52-15,12-30-3 16,-12 49-59-16,0 13-163 16,0 14-173-16</inkml:trace>
  <inkml:trace contextRef="#ctx0" brushRef="#br0" timeOffset="385">1061 946 197 0,'0'0'291'0,"0"0"-75"0,0 0-23 16,0 0-73-16,0 0-43 15,0 0 15-15,-47 80-46 16,-16-37-7-16,-8 5-24 16,-21 5-6-16,4-2-18 15,12-6-78-15,34-10-220 16,30-13-375-16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20.26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46 424 599 0,'0'0'230'16,"0"0"-79"-16,0 0 8 16,0 0-2-16,0 0-75 15,0 0 12-15,0 0-50 16,25-19-17-16,-25 19 6 16,0 0-29-16,0 0 0 15,0 0-4-15,0 19 0 16,-8 16-3-16,-9 13 3 0,-4 6 0 15,12 3-2-15,9-4 5 16,0-5-3 0,30-9 0-16,3-6 4 0,13-9-12 15,-8-9 8-15,-4-11-4 16,12-4-2-16,0-4-23 16,-8-27-18-16,-5-10-33 15,-3-12-57-15,-5-3-51 16,-25 1-99-16,0 1-168 15</inkml:trace>
  <inkml:trace contextRef="#ctx0" brushRef="#br0" timeOffset="393">25 50 73 0,'0'0'380'15,"0"0"-217"-15,0 0-19 16,0 0-35-16,0 0-47 16,0 0-12-16,-9-35-50 15,9 35 4-15,0 25 1 16,-8-1-4-16,0 8 5 16,8-6-1-16,0-4 5 15,0-6-4-15,0-5-2 0,16-7 0 16,5-4 27-16,5 0-15 15,11 0 28-15,-12-4 24 16,5-18-21-16,-22-2 21 16,1-3-29-16,-9 1-7 15,0 2 14-15,-9 2-45 16,-29 6 7-16,13 8-8 16,-12 6-14-16,20 2 6 15,-4 2-10-15,12 30-51 16,9 11-37-16,9 7-113 15,37 2-124-15</inkml:trace>
  <inkml:trace contextRef="#ctx0" brushRef="#br0" timeOffset="622">587 451 624 0,'0'0'144'16,"0"0"-14"-16,0 0-25 16,0 0-42-16,0 0-20 15,0 0-40-15,126-24 14 16,-17 14-14-16,17-2 9 16,0 2-13-16,-17 7 1 0,-34 3-48 15,-49 0-140 1,-26 8-115-16</inkml:trace>
  <inkml:trace contextRef="#ctx0" brushRef="#br0" timeOffset="780">705 649 448 0,'0'0'217'0,"0"0"-124"0,0 0-9 15,0 0-17-15,0 0-49 16,226 0-4-16,-117 0-12 15,17 0 6-15,-8 0-16 16,-9-3-80-16,-30-2-344 16</inkml:trace>
  <inkml:trace contextRef="#ctx0" brushRef="#br0" timeOffset="1208">1674 389 324 0,'0'0'351'0,"0"0"-164"15,0 0-36-15,0 0-36 16,0 0-10-16,0 0-65 16,0-51-30-16,0 51-10 15,-9 9-2-15,-3 15 2 16,3 14 0-16,-7 4 8 0,16 4-7 15,0 5-1-15,0-1 0 16,8-2 1-16,38-5 6 16,0-11-7-16,17-13 0 15,-17-11 11-15,9-8-3 16,-5 0 18-16,-3-14 17 16,7-18 23-16,-16-5-39 15,-5-6 13-15,-3-5 4 16,-30-5-34-16,0-7 31 15,0 2-37-15,-46-1 1 16,-26 8-10-16,-12 11 7 16,13 11-2-16,-9 15 0 0,26 14-39 15,8 0-15 1,20 35-77-16,14 19-65 0,12 5-133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3:43.06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6222 1806 256 0,'0'0'151'0,"0"0"0"16,0 0-127-16,413-110 8 0,-31 76-9 15,125-1-16-15,88 4 13 16,67 3-20-16,18 3 0 15,-23-4 0-15,-4 4 18 16,-79-1-18-16,-64 4 28 16,-70 2-27-16,-58 3 43 15,-66-1-42-15,-76 7 2 16,-89 4 15-16,-62 0-4 16,-63 2-15-16,-26-7 24 15,-26-2-18-15,-117 0 33 16,-119 0-38-16,-111 5-1 15,-107 6 1-15,-84 3 12 0,-58 0-13 16,0 0 0-16,40 0 13 16,62 0-25-16,80 12 12 15,67 11 0-15,49 0-9 16,35-1 18-16,49-6-9 16,67-6 0-16,49-8 10 15,75-2-17-15,49 0 7 16,40 0 0-16,151-17-8 15,115-16 27-15,134-7-19 16,173-6 0-16,107 3 12 16,57 4-22-16,-21 5 10 15,-85 5 0-15,-147 4-5 16,-111 3 14-16,-106-2-9 0,-85 6 0 16,-62-2 9-1,-54 0-20-15,-39 6 11 0,-49-2 0 16,-18-2 34-16,-58-5-17 15,-102 0-7-15,-120 10-10 16,-111 3 13-16,-129 8-26 16,-119 2 13-16,-81 0 0 15,-35 0-6-15,17 18 21 16,85 3-15-16,120 2 0 16,169-3-5-16,141-3-8 15,139-2 13-15,102 2 0 16,164-7-11-16,116-10 20 15,150 0-9-15,165-56 0 0,147-23 5 16,102-12-17-16,53 6 12 16,-13 6 0-16,-49 14-1 15,-67 8 14-15,-106 12-13 16,-107 11 0-16,-75 15 4 16,-103 13-16-16,-70 6 12 15,-85 0 0-15,-107 0-3 16,-84 0 10-16,-49 0-19 15,-76 10 12-15,-128 16 0 16,-112 8 6-16,-115 6-4 16,-124 5-2-16,-76-3 0 15,-31 7 9-15,9-10-9 16,71-2 0-16,125-5 3 0,110-7-11 16,134-3 9-16,88-7-1 15,90-4 0-15,35-6-11 16,133-5 11-16,125-2 0 15,155-41 7-15,151-10-13 16,107-6 11-16,40-1-5 16,-22 9 0-16,-99 13 17 15,-110 20-21-15,-98 8 4 16,-93 10 0-16,-76 0-16 16,-62-2 21-16,-75 2-5 15,-36-3 0-15,-40 3 16 16,-9 0-16-16,-115 0 0 0,-98 19 0 15,-125 24-7-15,-120 8 18 16,-79 3-11-16,-49-6 0 16,13-11 14-16,44-6-16 15,107-12 2-15,125-4 0 16,123-4-11-16,90-8 17 16,93 0-9-16,67-3 3 15,182 0-1-15,150 0-5 16,130-6 6-16,75-14 0 15,9-8-8-15,-48-3 16 16,-59-8-8-16,-57-2 0 16,-76 8 10-16,-84 13-17 15,-89 17 7-15,-85 3 0 16,-92 9-18-16,-55 25 18 0,-141 10 0 16,-133 11 0-16,-103-2 22 15,-120-2-22-15,-66-5 0 16,-36-7 0-16,-40-2-10 15,-9-5 21-15,32-4-11 16,70 0 0-16,129-2 15 16,134-1-16-16,142-3 1 15,97-5 0-15,76-8-14 16,116-9 15-16,141-3-1 16,165-42 2-16,160-21 18 15,138 1-26-15,27 3 6 16,-59 15 0-16,-101 6-7 0,-139 10 15 15,-114 6-8 1,-95 8 0-16,-83 6 8 0,-72 8-19 16,-53 3 11-16,-31 0 0 15,-79 28-20-15,-81 20 33 16,-120 12-13-16,-102 2 0 16,-98 2 22-16,-93-1-28 15,-89 0 6-15,-67 5 0 16,-17 9-7-16,-10 7 13 15,59 1-6-15,102-12 0 16,164-19 11-16,182-20-20 16,200-9 9-16,124-7 0 0,188-10-22 15,154-8 33 1,161-14-11-16,119-45 0 16,81-18 19-16,4-10-38 0,-45 1 19 15,-66 1 0-15,-93 14-24 16,-63 14 35-16,-75 16-11 15,-94 24 0-15,-106 14 7 16,-98 3-21-16,-66 0 14 16,-45 0 0-16,-31 11-13 15,-18 9 18-15,-88 6-5 16,-76 5 0-16,-76 8 12 16,-89 1-14-16,-75 2 2 15,-66 12 0-15,-77 2-5 16,-48 10 17-16,-49-4-12 15,14-6 0-15,61-7 10 0,90-7-18 16,123-2 8-16,126-2 0 16,83-13-14-16,90-9 29 15,66-10-15-15,49-6 0 16,151-11 2-16,133-34-7 16,156-21 5-16,151-16 0 15,106-3-7-15,41 6 21 16,-32 8-14-16,-84 14 0 15,-89 7 5-15,-66 4-20 16,-85 4 15-16,-67 8 0 16,-88 9-5-16,-94 10 20 15,-75 7-15-15,-72 8 0 16,-26 0 4-16,-106 0-17 16,-103 13 13-16,-129 25 0 0,-119 10-5 15,-107 11 21-15,-72 9-16 16,-101 12 0-16,-85 7 9 15,-67 6-18-15,-22 9 9 16,41-5 0-16,92-13-1 16,165-10 20-16,173-23-19 15,200-20 0-15,165-11 3 16,110-20-22-16,245 0 17 16,187-33 2-16,204-36 0 15,164-18 24-15,111 0-23 16,14 6-1-16,8 20 1 15,-48 12-15-15,-89 15 14 16,-103 11 0-16,-163 18-2 0,-152 5 20 16,-155 0-21-16,-116 11 3 15,-71 3 0-15,-71 3-20 16,-71 6 27-16,-129 5-7 16,-133 4 18-16,-138 1-2 15,-103 4-4-15,-114 2-12 16,-90 7 4-16,-75 0-7 15,-35-1 3-15,26 0 0 16,102-6 0-16,147-4 22 16,182-7-27-16,165-6 5 0,159 1 0 15,107-1-22 1,133 2 21-16,147-14 1 16,151-10 0-16,173-9 21 0,169-41-20 15,138-12-1-15,84 3 0 16,5 14-8-16,-94 16 8 15,-146 17 0-15,-196 12-1 16,-191 0 12-16,-173 0-15 16,-151 4 4-16,-98 15 0 15,-208 7-15-15,-157 2 20 16,-132 1-5-16,-125-4 0 16,-75-3 17-16,-67 1-17 15,-40-3 0-15,31-6 0 16,84-3-7-16,183-5 15 15,208-3-8-15,214-1 0 0,151-2 16 16,244 0-14-16,196-13-2 16,181-16 0-16,139 0-9 15,57 1 15-15,-4 3-6 16,-27-3 0-16,-102-3 14 16,-111 2-21-16,-160 7 7 15,-151 2 0-15,-138 6-15 16,-102 3 29-16,-80-1-14 15,-169 7 0-15,-186-1 7 16,-170 3-19-16,-141 3 12 16,-89 0 0-16,-9 0-8 15,93-9 16-15,182 1-8 16,205-6 0-16,199 3 19 16,143-3-36-16,187-7 17 0,119-10 0 15,125-4-9-15,79-9 19 16,54-1-10-16,54-11 0 15,3-10 14-15,-26 1-24 16,-84 1 10-16,-129 3 0 16,-142 8-13-16,-121 2 27 15,-110 0-14-15,-45 0 0 16,-115 5 7-16,-107 7-20 16,-66 8 13-16,-59 2 0 15,1 13-15-15,48 2 33 16,68 10-18-16,74 4 0 0,59 0 12 15,31 0-26 1,26 0 14-16,27 0 0 0,22 0-10 16,9 0 10-16,106 0 0 15,77-5-4-15,83-9 27 16,32-4-36-16,8-1 13 16,-48 5 0-16,-58 0-7 15,-62 2 20-15,-63 4-13 16,-57-3 0-16,-18-3 15 15,0-7-27-15,-76-1 12 16,-48-1 0-16,-49 3-10 16,-36 7 19-16,-53 6-9 15,-5 7 0-15,-22 0 17 16,23 0-31-16,35 0 14 16,80 0 0-16,53 0-10 0,80 0 15 15,45 0-5-15,120-2 0 16,79-18 8-16,81-8-20 15,21-3 12-15,-3 5 0 16,-59 3-9-16,-75 9 26 16,-75 3-17-16,-67-6 0 15,-49-2 9-15,-58-9-27 16,-102 3 18-16,-89 7 0 16,-71 6-9-16,-31 9 24 15,-35 0-15-15,4 3 0 16,49 0 11-16,44 0-25 15,107 0 14-15,88 0 0 0,81 0-8 16,53 0 11-16,111 0-3 16,102 0 0-16,54 0 8 15,26 0-19-15,-44-3 11 16,-89 3 0-16,-94 0-7 16,-106 0 2-16,-124 6 5 15,-156 22-8-15,-111 12 17 16,-129 14-13-16,-110 20 4 15,-90 10 0-15,-75 9-6 16,-36 7 25-16,-31-6-23 16,-18-1 4-16,-4 0 0 15,13-2-4-15,49-9 4 16,71-9 0-16,121-11-6 0,123-13 20 16,143-10-14-16,133-10 0 15,146-15 4-15,94-14-29 16,173 0 25-16,134-45 0 15,133-18 0-15,97-1 11 16,58-8-18-16,18 11 7 16,-26 4 0-16,-50 5-22 15,-48 10 22-15,-85 17 0 16,-129 8-2-16,-102 10 17 16,-124 7-21-16,-58 0 6 15,-151 0 0-15,-120 21-16 16,-102 3 20-16,-76 8-4 0,-48 3 0 15,-32 1 13 1,-35 4-19-16,-10-2 6 0,19-3 0 16,44 0-11-16,102-13 12 15,112-5-1-15,115-10 0 16,115-7 19-16,67 0-31 16,164-13 12-16,103-29 0 15,146-9-12-15,94-6 16 16,57 1-4-16,0 2 0 15,-26 6 17-15,-67 2-19 16,-112 7 2-16,-96 10 0 16,-121 13-17-16,-133 11 17 15,-67 5 0-15,-173 0-6 16,-120 7 30-16,-120 27-31 16,-102-4 7-16,-71-3 0 0,-36-4-15 15,31-12 23-15,54 1-8 16,80-2 0-16,70-5 17 15,85 5-32-15,129-10 15 16,98 0 0-16,133 0-15 16,151-2 27-16,165-27-12 15,154-11 0-15,112-11 15 16,112-6-23-16,30-2 8 16,4 8 0-16,-75 12-19 15,-106 4 29-15,-138 11-10 0,-147 6 0 16,-138 7 19-1,-124 5-38-15,-155 6 19 0,-121 0 0 16,-137 0-9-16,-116 22 13 16,-84 7-4-16,-53 0 0 15,-18-1 17-15,35 3-22 16,27-9 5-16,44 7 0 16,63-7-19-16,102-5 30 15,115-3-11-15,129-2 0 16,129-7 8-16,89-5-25 15,191 0 17-15,160-7 0 16,147-34-9-16,114-16 23 16,68-7-14-16,35-7 0 15,-17 6 14-15,-94 19-23 0,-165 21 9 16,-190 17 0-16,-196 8-15 16,-119 0 15-16,-223 18 0 15,-160 23-4-15,-156 15 19 16,-123 6-26-16,-72 8 11 15,-13-1 0-15,-32-3-12 16,41-4 29-16,44-6-17 16,80-2 0-16,94-3 18 15,79-8-32-15,94-12 14 16,106-14 0-16,112-8-7 16,137-9 10-16,75 0-3 15,174-12 0-15,116-27 14 16,110-15-22-16,103-11 8 0,62-6 0 15,31 5-11-15,-14 10 25 16,-70 14-14-16,-112 13 0 16,-110 18 14-16,-125 11-22 15,-129 0 8-15,-102 0 0 16,-124 23-15-16,-152 16 21 16,-128 10-6-16,-85 7 0 15,-75-3 11-15,-9-2-24 16,9-8 13-16,75 0 0 15,58-4-6-15,58-2 18 16,93-3-12-16,89-14 0 16,84-5 8-16,107-10-32 15,67-5 23-15,146 0 1 16,120-32 6-16,121-18 10 16,92-13-16-16,45-2 0 0,-14 14 7 15,-61 11-19-15,-116 18 12 16,-129 13 0-16,-129 9-8 15,-111 0 11-15,-62 4-3 16,-129 23 0-16,-102 10 7 16,-89 9-16-16,-71 2 9 15,-18 0 0-15,-22 0-4 16,40 0 24-16,49-2-20 16,57-7 0-16,116-10 1 15,76-13-12-15,115-11 11 16,53-5 0-16,170-2-15 15,119-39 36-15,129-17-21 0,84-4 0 16,27 3 2-16,-8 8-21 16,-77 14 23-16,-114 20-4 15,-135 8 0-15,-132 9 12 16,-107 0-32-16,-147 26 20 16,-137 22 0-16,-138 6-6 15,-115 2 6-15,-45-2 0 16,-32 1-2-16,37 0 20 15,44-1-20-15,80-6 2 16,88-8 0-16,108-17-13 16,123-15 13-16,85-8 0 15,49 0-2-15,134 0 7 16,106-20-5-16,133-28 0 0,138-24 0 16,120-11 0-16,88-11 0 15,54 12 0-15,5 9-3 16,-72 19 19-16,-84 10-18 15,-120 14 2-15,-142 10 0 16,-155 12-14-16,-148 5 14 16,-114 3-6-16,-192 0-2 15,-147 28 16-15,-101 17-4 16,-85 12-4-16,-80 2 0 16,-36 15-17-16,-22 0 25 15,59-3-8-15,105-3 0 16,143-17 22-16,155-18-24 0,134-10 2 15,124-15-1-15,98-8-15 16,168-5 29-16,174-46-13 16,138-23 0-16,101-8 18 15,46 0-26-15,3 5 8 16,-48 18 0-16,-36 4-5 16,-62 17 5-16,-93 15 0 15,-143 21 0-15,-146 2 15 16,-169 11-40-16,-146 31 25 15,-232 18 0-15,-168 16-9 16,-156 14 18-16,-124 16-9 16,-98 4 0-16,-27 3 14 0,-17-5-17 15,66-9 3 1,125-14 0-16,172-17-13 16,188-26 27-16,204-23-14 0,182-19 0 15,289-10 9-15,208-53-17 16,250-34 8-16,212-17 0 15,103-10-7-15,49 6 17 16,8 16-10-16,-84 20 0 16,-133 25 15-16,-182 23-20 15,-222 24 5-15,-232 10 0 16,-190 0-15-16,-152 30 5 16,-221 24 10-16,-192 14 0 15,-182 10 14-15,-142 11-23 0,-89 3 9 16,-71 5 0-1,-13 3-12-15,26 5 28 0,81-9-16 16,150-12 0-16,165-12 17 16,190-29-26-16,201-24 9 15,173-19 0-15,200-3-17 16,213-48 31-16,178-29-14 16,187-21 0-16,132-9 22 15,77-2-34-15,35 11 12 16,-23 19 0-16,-70 23-13 15,-107 19 27-15,-143 20-14 16,-190 18 0-16,-173 2 14 16,-143 0-30-16,-164 5 16 15,-103 21 0-15,-203 19-16 16,-183 14 30-16,-200 14-14 16,-133 7 0-16,-115 5 12 15,-59-3-23-15,28-6 11 0,70-7 0 16,129-19-8-16,227-11 20 15,204-9-12-15,205-19 0 16,146-11-2-16,245-14-7 16,213-46 9-16,217-19 0 15,165-6-8-15,98 3 20 16,35 3-12-16,-18 16 0 16,-57 12 11-16,-98 14-19 15,-169 17 8-15,-178 12 0 16,-177 8-9-16,-200 0 9 0,-174 31 0 15,-244 19 0-15,-177 14 0 16,-192 14-5-16,-182 8 5 16,-106 4 0-16,-103 7-6 15,-13 1 20-15,67 0-14 16,115-9 0-16,196-15 7 16,218-20-11-16,208-23 4 15,191-22 0-15,165-9-8 16,230-34 21-16,201-40-13 15,204-22 0-15,178-9 12 16,137-3-23-16,71 12 11 16,45 12 0-16,-31 15-3 0,-71 15 21 15,-103 21-19 1,-168 19 1-16,-178 14 0 0,-200 0-12 16,-186 0 12-16,-179 25-3 15,-141 9 0-15,-240 8 6 16,-183 7-4-16,-150 4 1 15,-130 1 0-15,-79 0-2 16,-27 0 2-16,53-7 0 16,107-6-2-16,178-13 18 15,222-14-16-15,173-9 0 16,200-5 1-16,169-2-5 16,226-38 6-16,209-16-2 15,169-7 0-15,89 1 11 0,40 8-11 16,-13 9 0-1,-85 10 2-15,-102 17-16 0,-156 8 17 16,-204 10-3-16,-168 0 0 16,-174 20-11-16,-174 9 11 15,-199 4-1-15,-151 4 2 16,-138 3-13-16,-67 2 23 16,-26-5-11-16,27-8 0 15,114-9 17-15,143-12-18 16,196-6 1-16,177-2 0 15,116 0-15-15,204-4 24 16,182-29-9-16,170-8 0 16,123-9 19-16,89 3-26 15,28-4 7-15,-46 8 0 16,-88 4-14-16,-143 11 18 0,-163 11-4 16,-157 5 0-16,-141 12 11 15,-94 0-35-15,-164 0 22 16,-142 21 2-16,-138 1-14 15,-112-2 18-15,-88-3-4 16,5-6 0-16,13-6 14 16,79-5-18-16,135 0 4 15,132 0 0-15,165-22-9 16,141-9 18-16,215-3-9 16,141-11 0-16,142-12 19 15,108-11-23-15,74-2 4 16,23-4 0-16,-71 9-20 15,-103 8 28-15,-155 15-8 0,-159 7 0 16,-148 4 17-16,-97 6-34 16,-169-3 17-16,-142 2 0 15,-138 7-23-15,-120 1 29 16,-89 4-6-16,9 0 0 16,58 3 17-16,93-3-24 15,156-1 7-15,137 3 0 16,161-4-7-16,110-3 14 15,214-13-7-15,164-17 0 16,182-12 16-16,143-8-22 16,57-1 6-16,-27 5 0 15,-97 8-17-15,-183 15 31 16,-190 16-14-16,-165 9 0 16,-142 9 3-16,-111 5-7 0,-138 3 4 15,-106 0 0-15,-107 8-22 16,-53 26 37-16,-32 2-15 15,32 5 0-15,70 1 9 16,130 3-38-16,124 4 11 16,124 10-145-16,67-11-70 15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36.9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84 348 433 0,'0'0'155'15,"0"0"-28"-15,0 0-17 16,0 0-7-16,0 0-30 16,0 0-56-16,-29-17 9 15,29 17-26-15,13-2 6 16,20-3 1-16,13 3-5 15,9-7-2-15,-1 6 1 0,1 0 9 16,-13 1-20-16,-21 2-94 16,-21 0-110-16,0 0-58 15,-21 17-198-15</inkml:trace>
  <inkml:trace contextRef="#ctx0" brushRef="#br0" timeOffset="148">84 348 311 0,'-84'136'129'16,"84"-136"-20"-16,0 0-26 16,0 0-55-16,13 0 1 15,29 0-1-15,21 0 5 16,21 0-16-16,4 0-11 16,4 0-12-16,-12 0-19 0,-17 0-355 15</inkml:trace>
  <inkml:trace contextRef="#ctx0" brushRef="#br0" timeOffset="604">789 268 437 0,'0'0'198'0,"0"0"-68"16,0 0-5-16,0 0-3 0,0 0-80 15,0 0-9 1,0-35-33-16,0 56 3 0,0 14 6 16,0 3-6-16,9 4 6 15,-9 3-2-15,0-1 3 16,8-5-1-16,-8-4-9 16,0-8 0-16,8-11-1 15,-8-2 8-15,13-12-7 16,-13-2 0-16,0 0 10 15,17 0 5-15,0-8-1 16,20-21-6-16,10-6 17 16,-5-2-25-16,4-1 13 15,8 3-13-15,-8 3 12 16,-8 8-13-16,-21 10 1 16,0 12 0-16,-17 2-6 0,16 0-1 15,5 5-5-15,-12 16 11 16,8 5-6-16,12 2-5 15,-12-1 12-15,0 0-98 16,12-6-40-16,-4-5-74 16,5-5-39-16,-5-8-83 15</inkml:trace>
  <inkml:trace contextRef="#ctx0" brushRef="#br0" timeOffset="766">1477 503 61 0,'0'0'190'0,"0"0"-44"16,0 0-32-16,0 0 14 15,0 0-48-15,0 0-15 0,17-51 2 16,0 48-63-16,21 3 0 16,25 0-4-16,8-2 10 15,13-3-24-15,-4-1-68 16,-9-7-261-16</inkml:trace>
  <inkml:trace contextRef="#ctx0" brushRef="#br0" timeOffset="1286">2111 0 404 0,'0'0'192'0,"0"0"-62"16,0 0-19-16,0 0 13 0,0 0-72 16,0 0-37-16,0-8-15 15,-8 61 0-15,8 15 12 16,0 6 7-16,-13 7 0 15,13-1 19-15,0-5-35 16,0-8 6-16,0-9-4 16,0-9 4-16,0-10-4 15,0-15-5-15,0-10 0 16,0-9 5-16,0-5 6 16,0 0 3-16,0-8 93 15,0-24-41-15,0-8-39 16,0-5-27-16,0-1 3 0,0-2-5 15,13 2 5 1,-5 4-3-16,9 5 0 0,0 5 10 16,4 10-20-16,4 9 10 15,4 13-3-15,5 0-7 16,-5 0-3-16,5 15 10 16,-13 12 2-16,-5 2-13 15,-16 4 6-15,0-4-1 16,0 4 4-16,-29-7-7 15,4-2 4-15,8-5 8 16,-4-8 0-16,13-3 14 16,8-6-23-16,0 6 9 15,0-2 0-15,29-1-2 16,26 0 10-16,16-5-8 16,9 0 0-16,12 0-71 0,-4 0-92 15,-12 0-116-15,-22 0-246 16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22.92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332 104 285 0,'0'0'185'15,"0"0"-72"-15,0 0 0 0,0 0-29 16,0 0-9-16,0 0-31 16,8-16-13-16,-8 16 1 15,0 0-30-15,0 0 2 16,0 0 1-16,0 0-5 15,-8 6 18-15,8 2-18 16,0-1 0-16,0 2 3 16,0-4 7-16,0-2-10 15,0-3 6-15,0 0-4 16,0 0 16-16,0 0-18 16,8 0 2-16,5 0 17 15,-5 0-13-15,-8-14 44 0,0 4-12 16,0-1-21-16,0 3 16 15,0 2-33-15,-21 3 1 16,5 3-2-16,-1 0-7 16,8 0 8-16,1 0 0 15,8 7 3-15,0 3-11 16,0 3 11-16,0-2-3 16,8-3 0-16,18-3 10 15,11-2-10-15,-11-3 0 16,11 0 3-16,-12 0-11 15,-4 0-51-15,-4 0-89 16,-8 0-63-16,-9 0-185 16</inkml:trace>
  <inkml:trace contextRef="#ctx0" brushRef="#br0" timeOffset="235">659 558 624 0,'0'0'186'0,"0"0"-66"15,0 0 20-15,0 0-54 16,0 0-48-16,0 0 30 16,-109 94-50-16,46-46 6 15,-8 9-24-15,-13 1 5 16,13 8-12-16,-9-4-11 0,-12 9-149 15,3-11-194-15</inkml:trace>
  <inkml:trace contextRef="#ctx0" brushRef="#br0" timeOffset="13716">1536 0 450 0,'0'0'173'16,"0"0"-34"-16,0 0 10 0,0 0-56 16,0 0-32-16,0 0 6 15,-8-9-43-15,8 9 16 16,0 0-16-16,0 0-19 15,0 0 11-15,0 0-10 16,-17 28-6-16,-21 3 25 16,-16 10-23-16,-9 1 25 15,-9 4-18-15,-11 4-5 16,-6-1 11-16,14-4-15 16,12-8 0-16,21-13 3 15,13-7 14-15,20-9-17 16,9-8 0-16,0 0 2 0,0 0 1 15,0 0-3 1,0 0 0-16,0 0 0 0,25 0 15 16,5 3-10-16,16 2-5 15,-4 3 6-15,12-3-4 16,1 2-1-16,0 8-1 16,-1-4 0-16,-16 4-8 15,-5 4-51-15,-3 1-95 16,-5 0-108-16,-4-4-86 15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41.40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26 34 590 0,'0'0'231'0,"0"0"-116"16,0 0 9-16,0 0-39 15,0 0-25-15,0 0-31 16,-17-18-27-16,8 18 12 16,9 0-14-16,0 0 0 0,0 3-9 15,0 2 15-15,0 1-6 16,0-2 0-16,9 0 8 15,20-4 1-15,-12 0-1 16,-9 0-7-16,1 0 23 16,-1 0-22-16,5-5 13 15,-13-7 11-15,0 5-23 16,0-1 23-16,0 2-26 16,0 6-8-16,0 0 3 15,-21 0-25-15,12 3-92 0,9 24-97 16,-8 10-184-1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41.60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517 0 563 0,'0'0'151'16,"0"0"-37"-16,0 0 40 15,0 0-55-15,0 0-34 16,0 0 19-16,0 0-47 16,-147 150-1-16,84-95-20 15,-9-4-5-15,9-3-7 16,9-3-4-16,8-6-52 0,0-11-145 16,20-7-267-1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43.00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0 163 463 0,'0'0'225'0,"0"0"-95"16,0 0-6-16,0 0-46 16,0 0-45-16,0 0-33 15,205-67 8-15,-96 67-3 16,17 0-5-16,-8 3-9 16,-26 8-17-16,-29 2-193 15,-38-5-77-15</inkml:trace>
  <inkml:trace contextRef="#ctx0" brushRef="#br0" timeOffset="162">415 0 465 0,'0'0'201'16,"0"0"-53"-16,0 0-8 0,0 0-11 16,0 0-67-1,0 0-60-15,-38 3-2 0,38 61 0 16,0 19 6-16,0 10-6 15,0 8 0-15,0 4-3 16,0 4-155-16,0 1-792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42.02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0 394 376 0,'0'0'110'15,"0"0"-21"-15,0 0 15 16,0 0 26-16,0 0-45 16,0 0-6-16,8-16 20 15,-8 16-20-15,0 0-9 16,0 0-47-16,0 0-22 15,0 2 16-15,0 17-13 16,0 5 10-16,0 3-3 16,0 2-6-16,13 3 8 0,3-2-13 15,1-3 2 1,4-3 1-16,13-9 2 16,-5-4-5-16,5-8 0 0,12-3-9 15,-8 0-18-15,-13-8-73 16,-8-19-75-16,-17-7-62 15,0-3-349-15</inkml:trace>
  <inkml:trace contextRef="#ctx0" brushRef="#br0" timeOffset="326">126 24 519 0,'0'0'215'15,"0"0"-138"-15,0 0 14 0,0 0-30 16,0 0-58 0,0 0 2-16,-42 31-5 0,42-3 0 15,0 0 0-15,0-8 0 16,0-3 0-16,0-6 0 16,0-11 7-16,16 0 20 15,10 0 48-15,-5-3 10 16,4-16-3-16,-4-2-41 15,-4-3 8-15,-17 2-13 16,0 1-25-16,0 3 8 16,-17 1-19-16,-13 7-23 15,-7 6 22-15,11 4-51 16,10 5-73-16,7 34-39 0,-3 6-96 16,12 11-249-1</inkml:trace>
  <inkml:trace contextRef="#ctx0" brushRef="#br0" timeOffset="549">507 421 535 0,'0'0'234'15,"0"0"-143"-15,0 0 28 16,0 0-78-16,0 0-24 0,0 0-17 15,273-32 7-15,-176 32 0 16,3 0-7-16,-20 0-10 16,-13 0-95-16,-42 0-193 15,-16 2-322-15</inkml:trace>
  <inkml:trace contextRef="#ctx0" brushRef="#br0" timeOffset="754">814 218 673 0,'0'0'164'16,"0"0"-6"-16,0 0-27 15,0 0-41-15,0 0-73 16,0 0-10-16,-17 10-8 16,17 35 1-16,8 12 0 0,1 4 7 15,-1 6 4-15,5-1-11 16,4 2 0-16,-9-1-27 15,21-11-196-15,-4-5-383 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46.3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338 419 432 0,'0'0'497'0,"0"0"-337"16,0 0-18-16,0 0-35 16,0-147 9-16,0 139-56 15,0 6-36-15,0 2 20 16,0 0-41-16,0 0-1 15,0 13-4-15,0 24 5 16,0 17-3-16,0 10 0 16,9 8 3-16,-9 0 6 0,0 6-8 15,0-9-1 1,0-10 5-16,0-8 5 0,0-16-9 16,0-14-1-16,8-11 2 15,-8-4 0-15,0-6 3 16,0 0-1-16,0-10 20 15,-17-20-22-15,-12-14 13 16,-17 1-12-16,4 5 1 16,4 0 11-16,-8 11-9 15,8 6-6-15,13 4 0 16,0 8 11-16,4 5-11 16,12 4 0-16,1 0-6 15,0 13-7-15,8 21 10 16,0 5 3-16,8 1-7 0,30-2 11 15,4-9-4-15,12-8 0 16,22-10 0-16,-13-11-2 16,8 0 2-16,-8 0 0 15,-8-19 8-15,-1-10 3 16,-20-1-5-16,-5-1-6 16,-20 1 2-16,-9 3 6 15,0 3-5-15,0 2-3 16,0 6 0-16,-17 4 2 15,-4 3-11-15,-4 7 1 16,8 2-48-16,-4 0-3 16,12 0-46-16,1 13-50 15,8 11-55-15,0-2-126 0,0-7-404 16</inkml:trace>
  <inkml:trace contextRef="#ctx0" brushRef="#br0" timeOffset="2040">1161 189 648 0,'0'0'185'15,"0"0"-47"-15,-55-157 19 16,47 135-48-16,8 12-26 16,0 10-4-16,-13 0-74 15,5 4-2-15,-1 37 5 0,-16 18-4 16,4 10 28-16,-4 6-32 15,17-3 2-15,-1 4 13 16,-3 1-8-16,12 6-7 16,0-1 0-16,0-10 12 15,0-13-14-15,12-24 2 16,-3-16 0-16,-1-11-2 16,-8-8 15-16,0 0-10 15,0-21 19-15,0-23-19 16,0-4 20-16,0 0-13 15,-17 0-10-15,-12 6 12 16,4 1-5-16,-5 12-7 16,14 8 0-16,-1 10 8 0,4 9-21 15,13 2 13 1,-8 0-13-16,8 29 6 0,0 11 4 16,0 0 3-16,0-3 0 15,8-10 9-15,22-6-17 16,16-7 8-16,-4-14 0 15,4 0-1-15,0 0 16 16,0-22-15-16,-12-7 0 16,4-2 11-16,-22 1-7 15,-7 6-4-15,-9 10 0 16,0 9-6-16,0 5-21 16,-34 13-68-16,5 38-90 15,12 18-95-15,17 14-212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49.8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226 112 922 0,'0'0'150'16,"0"0"-27"-16,0 0-2 16,0 0-7-16,0 0-68 15,0 0 1-15,-118-112-40 0,118 112 5 16,0 42-24-16,0 25 10 15,9 16 2-15,8 5 10 16,-1-2 2-16,5-6-8 16,-12-3-4-16,-1-7 6 15,-8-14-9-15,8-13 3 16,-8-21 0-16,9-14 5 16,-9-8 4-16,0 0-7 15,0 0 7-15,0-8-8 16,0-26 22-16,-34-10-23 15,-3-2 0-15,-1 6 2 16,4 8 13-16,5 11-15 16,12 8 0-16,9 7 3 0,-1 6-15 15,9 0 12 1,0 0-13-16,0 24 12 0,0 9-7 16,17 5 8-16,12-7 0 15,22-7 2-15,-5-10-12 16,8-12 10-16,1-2 0 15,0-5 8-15,-1-27 2 16,-16-2 4-16,-5-4 2 16,-33 9-8-16,0-1 8 15,0 8-12-15,0 9-4 16,0 7 0-16,-16 6-16 16,-1 0-2-16,4 38-69 15,13 24-53-15,0 17-53 0,0 10-186 16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54.8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 27 599 0,'0'0'213'0,"0"0"-41"0,0 0-45 15,0 0-25-15,0 0-62 16,0 0-6-16,-29-27-34 16,29 59 11-16,0 13 3 15,21 1-14-15,4-1 2 16,13-5-5-16,-13-7 10 0,13-15-7 16,8-12 0-1,-12-6 4-15,3 0 12 0,-3-16-12 16,4-9-3-1,-21 1 24-15,4 3-8 0,-21 2 39 16,0 8-15-16,0 6-31 16,0 5 23-16,0 0-33 15,0 0-15-15,0 8 14 16,0 30-11-16,0 15 6 16,0 8-27-16,0 9-123 15,0-3-195-15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3:54.2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71 19 508 0,'0'0'369'0,"0"0"-261"16,0 0-20-16,0 0 0 15,0 0-2-15,0 0-66 0,-71 50 9 16,71-17 3-16,0 1-27 15,0-2 19-15,0 0-21 16,0-5-1-16,0-6 4 16,0-10-3-16,0-5-3 15,0-6 1-15,0 0 8 16,0 0 2-16,8-11-1 16,21-16-1-16,5-8 6 15,12-2-7-15,-8 8-3 16,-5 7-5-16,5 11 6 15,-13 9-12-15,5 2 6 16,8 0 0-16,-5 8-9 16,-4 10 9-16,5 6-1 0,4 0-22 15,-13 3-131-15,13-3-107 16,-21-2-196-16</inkml:trace>
  <inkml:trace contextRef="#ctx0" brushRef="#br0" timeOffset="173">751 72 435 0,'0'0'178'0,"0"0"-92"16,0 0-44-16,0 0-6 16,264-56-15-16,-176 43-16 15,-16 10-10-15,-26 3 2 16,-30 0-122-16,-16 5-82 0,0 20-240 15</inkml:trace>
  <inkml:trace contextRef="#ctx0" brushRef="#br0" timeOffset="302">851 219 394 0,'0'0'147'0,"0"0"-66"16,0 0-46-16,0 0-6 15,0 0 1-15,0 0-29 16,282-19-1-16,-157-2-285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8:23.92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6274 14142 820 0,'0'0'174'0,"0"0"-55"16,0 0 11-16,0 0-37 15,0 0-35-15,0 0-10 16,0 0-45-16,0 0 9 16,9-21-1-16,84 19-2 15,31-5 23-15,9-6-23 16,-4 2-7-16,-18-1 2 16,-13 1 0-16,-31 3-4 15,-41 5 0-15,-3 3-34 16,-23 0-39-16,0 0-93 15,-23 17-47-15,-12 6-87 16,-5-10-244-16</inkml:trace>
  <inkml:trace contextRef="#ctx0" brushRef="#br0" timeOffset="205">6762 14088 458 0,'0'0'198'0,"0"0"-44"0,0 0 3 0,0 0-12 15,0 0-42-15,0 0-23 16,-164-49-61-16,164 58-16 15,18 29 18-15,13 12 19 16,4 7-6-16,-4 8 3 16,5-3-28-16,4 6 17 15,-13-3-21-15,-5 0-4 16,-13-3 3-16,0-4-4 16,-9-11-6-16,0-2-60 15,17-13-74-15,14-13-121 16,18-1-144-16</inkml:trace>
  <inkml:trace contextRef="#ctx0" brushRef="#br0" timeOffset="-77922">4585 11341 754 0,'0'0'198'0,"0"0"-92"0,0 0-21 16,0 0-41-16,0 0-43 16,249-31 3-16,-133 31 4 15,-19 0-8-15,-12 0-2 16,-27 0-44-16,-18 22-156 16,-40 2-33-16,0 2-213 15</inkml:trace>
  <inkml:trace contextRef="#ctx0" brushRef="#br0" timeOffset="-77776">4616 11585 385 0,'0'0'202'0,"0"0"-16"15,0 0-44 1,0 0-104-16,0 0-37 0,0 0 76 16,218 14-6-16,-93-14-24 15,8-14-14-15,-9 3-30 16,-8 5-6-16,-27 4-100 15,-45 2-501-15</inkml:trace>
  <inkml:trace contextRef="#ctx0" brushRef="#br0" timeOffset="-79111">1475 11251 800 0,'0'0'171'0,"0"0"-6"15,0 0-29-15,0 0-23 16,0 0-54-16,0 0-11 15,-124 0-47-15,168 0 14 16,36-17-15-16,23-3 1 16,12 1 4-16,1-4 7 0,-1 6-12 15,-30 6 9 1,-28 5-9-16,-26 6-9 0,-31 0-47 16,0 0-72-16,-8 20-17 15,-41-1 4-15,0 1-51 16,-9-8-34-16,9-3 101 15,22-7 115-15,-12-2 10 16,12 0 66-16,-4 0 50 16,4 0 45-16,5 0-50 15,13 0 12-15,9 0-11 16,0 0-50-16,0 12-26 16,0 15-33-16,9 14 9 15,13 10 44-15,5 5-39 16,-5 3 8-16,-4 9-11 0,-9 3-7 15,-9 3 0-15,0-4-7 16,0-7-33-16,0-10-86 16,9-16-191-16,8-8-404 15</inkml:trace>
  <inkml:trace contextRef="#ctx0" brushRef="#br0" timeOffset="-78825">2431 10892 657 0,'0'0'196'0,"0"0"-18"16,0 0-11-16,0 0-37 16,0 0-43-16,0 0-49 15,-143-57-20-15,112 128-6 16,5 25-6-16,8 18 10 15,5 14-7-15,13-2-5 16,0-1 10-16,22-9-11 16,13-17-3-16,14-17 0 15,0-14-14-15,9-23-50 16,-9-14-121-16,8-20-147 16,-21-11-136-16</inkml:trace>
  <inkml:trace contextRef="#ctx0" brushRef="#br0" timeOffset="-78439">2719 11616 459 0,'0'0'106'16,"0"0"50"-16,0 0 0 15,-57-172-37-15,57 152-36 16,0 9-31-16,0 8-3 16,0 3-46-16,35 0 0 15,-4 3-3-15,9 25 7 16,-4 5-7-16,-5 4 0 15,-13 3 1-15,-9-3 1 16,-9-9-2-16,0-5 0 16,0-9 0-16,0-11 4 0,0-3 2 15,0 0-1-15,0 0-3 16,0-9 36-16,0-22-16 16,0-9 2-16,0-5 2 15,17 0-19-15,6 7 17 16,3 8-24-16,-4 13 4 15,5 12-10-15,13 5 6 16,-4 0-11-16,12 28 9 16,-8 12 0-16,-4 2-2 15,-5 0 4-15,-4-5-10 16,13-1-8-16,-22-4-78 16,13-6-96-16,-14-9-99 0</inkml:trace>
  <inkml:trace contextRef="#ctx0" brushRef="#br0" timeOffset="-78172">3417 10948 488 0,'0'0'199'0,"0"0"-39"15,0 0-24-15,0 0-43 16,0 0-42-16,0 0-22 15,98-48-23-15,-23 93 18 16,1 17 9-16,-1 15-13 0,-17 8 18 16,-9 8-24-1,0 7 1-15,-23-6 11 0,-12-4-25 16,-14-7 8-16,0-11-9 16,-22-3-7-1,-14-13-28-15,-13-8-158 0,9-17-222 16</inkml:trace>
  <inkml:trace contextRef="#ctx0" brushRef="#br0" timeOffset="-81397">22450 7836 760 0,'0'0'236'16,"0"0"-36"-16,0 0-33 15,0 0-78-15,0 0-45 16,0 0-44-16,9 41-4 0,8 30 4 15,-8 17 7-15,14 8 13 16,-15-1-18-16,1-3 2 16,-9-19 1-16,0-11 1 15,0-17-2-15,0-16-4 16,0-15 1-16,0-8 4 16,0-6-1-16,9 0-2 15,-9-3 19-15,9-25 19 16,0-15-4-16,0-14-30 15,4-4-5-15,-4-5 13 16,-9 1-14-16,0 5 0 16,9 18 3-16,-9 11 3 0,18 16-12 15,-9 10 4 1,31 5-15-16,-14 0 14 0,23 20-11 16,0 20 8-16,-9 2 3 15,-22 5-17-15,0 2 17 16,-18-6-7-16,0-4 3 15,0 1 3-15,-36-9-1 16,5 0 5-16,4-11 0 16,-4-2 5-16,13-8-5 15,18-4 0-15,0-4 1 16,0-2-5-16,0 0 4 16,0 4-1-16,18-1-2 15,40-3-8-15,17 0-15 0,14 0-81 16,5 0-69-16,-14 0-139 15,-14-12-383-15</inkml:trace>
  <inkml:trace contextRef="#ctx0" brushRef="#br0" timeOffset="-81192">23329 8262 174 0,'0'0'576'16,"0"0"-414"-16,0 0 23 15,0 0-62-15,0 0-57 16,0 0-46-16,76-48-11 0,0 45-5 16,12 0-4-1,6 3 2-15,-14 0-12 0,-5 0-7 16,-8 0-106-16,-18 0-64 16,-23 0-98-16</inkml:trace>
  <inkml:trace contextRef="#ctx0" brushRef="#br0" timeOffset="-80789">24125 7826 699 0,'0'0'207'0,"0"0"-20"15,0 0-17-15,0 0-44 16,0 0-49-16,0 0-18 15,18-52-13-15,-10 52-33 16,-8 0-1-16,23 23-12 16,-14 23-1-16,8 13-5 0,1 15 9 15,4 12-3 1,-22-5 0-16,9 3 9 0,0-10-9 16,9-9 0-16,-9-10-39 15,4-11-67-15,14-10-120 16,4-11-249-16</inkml:trace>
  <inkml:trace contextRef="#ctx0" brushRef="#br0" timeOffset="-80484">24440 7243 784 0,'0'0'269'16,"0"0"-87"-16,0 0-6 16,0 0-83-16,0 0-36 15,0 0-32-15,18-40-21 16,97 97-4-16,28 25 10 16,3 22-2-16,-4 15 15 15,-26 8-16-15,-32 12-2 16,-26 9-2-16,-36-2 7 15,-22-1-10 1,-31-12 0-16,-44-16-6 0,-41-13-21 16,-8-11-102-16,-10-13-182 15,10-13-611-15</inkml:trace>
  <inkml:trace contextRef="#ctx0" brushRef="#br0" timeOffset="-178767">27 1773 243 0,'0'0'651'0,"0"0"-495"15,0 0-2-15,0 0-29 16,0 0-80-16,0 0-25 16,-27-14-20-16,27 41-17 15,9 14 17-15,27 12-9 16,4 1 9-16,0 0 0 15,-14-3 3-15,6-5-4 16,-6-12 1-16,-8-3 0 16,4-14 1-16,-4-9 3 15,-9-2-4-15,-9-6 0 0,9 0 5 16,-9 0 0-16,0 0 0 16,0 0 0-16,9-17 24 15,-9-15 14-15,13-7-17 16,-4-4 6-16,0 5-18 15,0 6 5-15,-9 9-8 16,0 15-11-16,0 8 7 16,0 0-7-16,0 0-2 15,0 0-4-15,17 17-17 16,23 16 19-16,9 7 1 16,9 0-19-16,-14-9 14 15,5-11-6-15,-9-6 14 16,-22-11 0-16,-9-3-3 15,-9 0 3-15,9 0 0 0,4-17 3 16,-4-20 10-16,-9-8-11 16,0-9 8-16,0-6 12 15,0 1-21-15,0 5 13 16,0 12-14-16,0 20 0 16,0 10-5-16,-9 10 5 15,9 2-3-15,0 0-20 16,0 18-72-16,0 34-93 15,18 10-14-15,22 4-149 16</inkml:trace>
  <inkml:trace contextRef="#ctx0" brushRef="#br0" timeOffset="-177457">1138 2030 456 0,'0'0'233'0,"0"0"-45"15,0 0-34-15,0 0-18 16,0 0-53-16,0 0-37 16,-125-107-11-16,108 107-24 15,-6 0 16-15,6 0-27 16,-1 23 0-16,0 8-2 16,5 11-5-16,13 9 7 15,0 3-2-15,0-3-10 16,40-8 12-16,9-13-28 0,-1-13 8 15,6-8 17 1,-14-9-2-16,-9 0 5 0,-13-9 10 16,-9-18-7-16,-9-8 22 15,0-1-15-15,0-12 23 16,0-7 15-16,-27-5-23 16,-4 8-4-16,4 9-10 15,-13 20-6-15,22 12 7 16,-4 11-11-16,-5 0 1 15,10 11-2-15,-6 32-6 16,15 14 4-16,8 7 1 16,0 5-5-16,17-7 1 15,23-9-1-15,18-13-6 0,-9-12 7 16,0-19-17-16,-5-9 14 16,-4 0 8-16,9-31 0 15,0-11 11-15,-13-7-8 16,4-4-2-16,-14 2 8 15,5 8-3-15,-22 14-2 16,0 13 4-16,-9 13-6 16,0 3 4-16,0 0-6 15,9 0-14-15,9 19 8 16,4 13-2-16,5 8 8 16,4-4 0-16,-14 1 2 15,15-6-2-15,-6-5 0 0,1-7 0 16,-5-10-8-1,-4-9 6-15,13 0 2 0,-4-3 7 16,13-34-5 0,4-13 7-16,-4-7-1 0,0-5 0 15,-13 2 14-15,-18 7-16 16,-9 7 16-16,0 15 1 16,-9 11-12-16,-9 12 9 15,9 5-18-15,-13 3 0 16,22 0-4-16,-9 11-8 15,9 23 10-15,0 17-4 16,0 3-6-16,9 5 9 16,31-6-7-16,9 0-10 15,-14-12 11-15,5-4-15 16,-13-9 17-16,-5-6-2 0,-13-13-6 16,-9-3 9-16,0 0 4 15,0-6-4-15,0 0 1 16,-18 0 6-16,-13 0-4 15,4 3 1-15,19-3 0 16,-6 0 0-16,5 0 0 16,9 0 0-16,0 0-2 15,0 0-6-15,9-3-3 16,31-23-12-16,0-5 23 16,18-14-1-16,-14-6 1 15,-4-5 0-15,0-9 15 16,-22-12-10-16,0-5 20 0,-18-9 4 15,0 10-11 1,-9 18 14-16,-31 18-8 0,13 22-2 16,-4 14 14-16,22 9-28 15,-8 0 6-15,8 26-14 16,0 39-9-16,9 26 2 16,0 13 7-16,0-5 0 15,18-13-2-15,22-19-3 16,4-9 2-16,14-19-25 15,-1-8-48-15,1-17-20 16,-9-11-61-16,0-3-53 16,-22-6 45-16,-5-25-23 15,-22-3 40-15,0 0 32 16,0-3 3-16,-40 6 113 16,-9 2 7-16,0 10 105 0,5 2 47 15,13 12-59-15,13 1 3 16,0 2-29-16,18 2-28 15,0 0-39-15,27 0 10 16,48 0-16-16,23-9 22 16,18-7-18-16,-14 4 1 15,-13 9-6-15,-41 3-70 16,-21 0-139-16,-27 20-235 16</inkml:trace>
  <inkml:trace contextRef="#ctx0" brushRef="#br0" timeOffset="-176424">3159 2128 609 0,'0'0'212'0,"0"0"-71"15,0 0-10-15,0 0-40 16,0 0-49-16,0 0-40 16,0-7-2-16,49 7-9 15,18 0 9-15,39 0 15 16,-3-8-13-16,3-5 14 16,1 4 0-16,-32-3-16 15,-26 6 16-15,-13 1-10 0,-27-4 4 16,-9 0 37-1,0-5 1-15,-45-9-18 0,-13 4-22 16,-8-3-7-16,-1 4 12 16,-13 5-12-16,22 3 6 15,14 2 7-15,4 6-7 16,31-2-7-16,9 4 0 16,0 0-10-16,9 0 6 15,31 6-10-15,36 17 14 16,-1-3 5-16,23-6 2 15,-5 0-5-15,5 0 1 16,-14 0 1-16,-17 3 8 16,-27 1-9-16,-22-2 0 15,-18 4-3-15,0 3 7 16,-18 5-5-16,-40 3-2 0,-9 0-30 16,19-3-90-16,21-2-184 15,27-15-312-15</inkml:trace>
  <inkml:trace contextRef="#ctx0" brushRef="#br0" timeOffset="-177156">236 2835 649 0,'0'0'204'15,"0"0"-27"-15,0 0 9 16,0 0-81-16,0 0-78 15,0 0-24-15,364-76 14 16,-124 35 40-16,18-1-37 0,13-1-4 16,-22 1-9-1,-18 0-6-15,-49 10-2 0,-58 13 1 16,-66 13-48-16,-40 6-61 16,-18 0-108-1,-31 17 20-15,-63 20-56 0,-61 11-356 16</inkml:trace>
  <inkml:trace contextRef="#ctx0" brushRef="#br0" timeOffset="-176969">782 2877 277 0,'0'0'179'0,"-284"62"-31"15,186-42 16-15,49-9-27 16,32-8-17-16,17 0-34 16,17-3-70-16,72 0-10 15,71-11 39-15,53-23 13 16,45-11 20-16,0-6-44 0,-1 5-24 15,-25 10 1 1,-59 11-7-16,-31 8-4 0,-44 5 0 16,-23 4-21-16,-8-1-99 15,-9 0-239-15</inkml:trace>
  <inkml:trace contextRef="#ctx0" brushRef="#br0" timeOffset="-175191">5114 1884 963 0,'0'0'185'0,"0"0"-35"15,0 0-9-15,0 0-59 16,0 0-39-16,0 0-2 16,-58-37-28-16,49 53-13 15,-4 27 0-15,4 19 2 16,-17 12-2-16,17 5 0 15,-14-2 4-15,15-6-2 16,8-12-1-16,-9-19-1 16,9-20 0-16,0-11 5 0,0-9-5 15,0 0 4-15,0 0-1 16,0-38 11 0,0-24-10-16,17-20-4 0,6-14 4 15,3-4 2-15,-8 2-5 16,-5 1-1-16,-13 16 3 15,0 21 4-15,0 25-6 16,0 21 1-16,0 14 4 16,0 0-6-16,0 9-3 15,9 48-12-15,18 25 9 16,13 28 0-16,0 1 6 16,-5-7-2-16,-3-13 0 15,3-18-19-15,-13-18-13 16,-4-24-3-16,0-15-11 15,-9-13 2-15,-9-3 1 0,0 0 42 16,0-14-5 0,-27-20 8-16,-31-8-5 0,-17-4-2 15,-23 1-5-15,-17 8 10 16,21 11 2-16,5 10 0 16,32 5 1-16,30 6 5 15,18 4-5-15,9 1-1 16,0 0-14-16,45 0 4 15,43 0 6-15,19 6 4 16,-5-6 5-16,14 0-1 16,-19 0 2-16,-12-9-2 15,-18 0 4-15,-28-3 15 16,-3 7-3-16,-14-1 9 0,-22 1 1 16,9 5-9-16,-9 0 10 15,0 0-8-15,0 0-14 16,0 0 1-16,0 0-10 15,0 0-5-15,18 23-1 16,22 11 4-16,9 8 2 16,-14 1 0-16,5-6 2 15,0-4-5-15,-22-7 3 16,9-9 0-16,-18-3-6 16,-9-8 12-16,0-3-10 15,0-3 4-15,0 0-5 16,0 0 4-16,-36 0-7 15,5-18 4-15,-5-7 2 0,5-6-1 16,22-12-1-16,9-4 3 16,0-2-16-16,0 7 16 15,18 8-14-15,4 11 15 16,-4 11-4-16,0 7 2 16,4 5 0-16,-4 0-3 15,9 0 1-15,21 9-1 16,1 13 5-16,-9 7 0 15,5 3-3-15,4 6 4 16,-1 2-1-16,-8-3 0 16,-13-4 1-16,4-7-5 15,-22-12 5-15,0-5-1 16,-9-5 1-16,0-4 3 0,0 0 8 16,-31 0 2-16,-5-27-11 15,-4-9 14-15,14-4-14 16,17-3-1-16,9-2-2 15,0 3-1-15,44-1-1 16,14 4 1-16,9-1-8 16,-10 10 6-16,1 0-28 15,-18 13-26-15,-4 15-31 16,4 2-90-16,-23 11-19 16,6 27-56-16,-14 5-140 15</inkml:trace>
  <inkml:trace contextRef="#ctx0" brushRef="#br0" timeOffset="-174316">6531 2110 522 0,'0'0'223'15,"0"0"-15"-15,0 0-36 16,0 0-30-16,0 0-49 16,0 0-34-16,-182-161 10 15,142 146-42-15,5 10-11 16,-5 5-8-16,9 0-6 15,4 2-4-15,9 30-3 16,-4 8-6-16,22 5 7 16,0-6-2-16,0-5 4 15,13-5 1-15,23-12-18 0,4-6 8 16,9-11 2-16,-14 0 9 16,5 0-1-16,-13-3 6 15,-18-14-3-15,13 0 9 16,-22 0-10-16,0 0 14 15,0 3-1-15,0 6-9 16,0 2 13-16,0 6-16 16,0 0 3-16,0 0-5 15,0 0-12-15,0 12 12 16,0 10-11-16,0 6 2 16,0-5 4-16,35 0 0 15,5-7 0-15,-13-7 5 16,13-6-3-16,-9-3 3 15,5 0 1-15,-19-6 2 0,-3-14 8 16,4-2 0-16,-1-1 6 16,-17 3 1-16,0 9-12 15,0 5 24-15,0 4-13 16,0 2-14-16,0 0 4 16,0 0-7-16,0 0-11 15,9 14 2-15,22 8-3 16,9-2 10-16,-4-6-7 15,13-8-1-15,0-6 4 16,8 0 8-16,-12-3-2 16,-5-22 4-16,0-4-1 15,-14-4 2-15,-17-1 1 16,-9-1-1-16,0 4 27 16,0 8-14-16,-17 7 12 0,-15 7-2 15,15 9-28-15,-10 0 7 16,18 37-7-16,-4 28-3 15,13 22-2-15,0 15 5 16,0 8 0-16,31 4 0 16,-4 0 4-16,13-4-4 15,8-3 0-15,1-10 0 16,-4-13-3-16,-5-10 4 16,-23-11-1-16,6-18 0 15,-14-17 4-15,-9-11-4 0,0-14 0 16,-49-3 2-1,-18 0 20-15,-8-17-22 16,-5-25 5-16,13-12-5 0,0-15-2 16,10-10-11-16,30 0-23 15,18 1-26-15,9 3 5 16,44 1-69-16,36 7-73 16,14 2-128-16,-5 8-327 15</inkml:trace>
  <inkml:trace contextRef="#ctx0" brushRef="#br0" timeOffset="-173633">8206 1900 574 0,'0'0'183'0,"0"0"-15"16,0 0 10-16,0 0-56 0,0 0-45 15,0 0-22-15,-18-8-35 16,18 19-6-16,-8 20-12 16,8 9-1-16,0 11 14 15,0-3-15-15,0 3 7 16,8-8-5-16,19-9 2 16,13-9-5-16,-4-13 1 15,13-10 0-15,-1-2 11 16,1 0-10-16,0-25 6 15,-4-12 12-15,-5-9-2 16,-14-1 19-16,-12-8-6 16,-14-1-10-16,0 3 6 15,0 4-20-15,-14 10 9 0,-12 10 0 16,-6 11-8-16,15 11 2 16,8 7-9-16,0 0-10 15,0 11 8-15,0 26-14 16,9 5 15-16,0 5-1 15,18-6-4-15,17-1 2 16,14-7 3-16,-9-1 1 16,9-3-4-16,-22-1 6 15,13-3-2-15,-22-2 0 16,-10-3 5-16,1-1-10 16,-9 5 5-16,0-6-6 15,-17 5 0-15,-41-6-34 16,0-4-17-16,-17-8-19 15,-1-5-33-15,9 0-35 0,1 0-55 16,-5-37-98-16</inkml:trace>
  <inkml:trace contextRef="#ctx0" brushRef="#br0" timeOffset="-173312">8006 1462 344 0,'0'0'322'16,"0"0"-179"-16,0 0-20 0,0 0-59 16,0 0-39-1,0 0-2-15,-124 139 1 0,124-92-1 16,0-5-13-16,0-12-10 16,0-11 12-16,18-7-9 15,13-6 11-15,4-6 41 16,-4 0 28-16,5-6-7 15,-14-17-10-15,-13 0-14 16,-9-5-11-16,0 2-21 16,0-2-5-16,-31 6-15 15,-5 10-6-15,-4 10-20 16,-8 2-64-16,21 16-73 16,5 21-92-16,22 6-242 15</inkml:trace>
  <inkml:trace contextRef="#ctx0" brushRef="#br0" timeOffset="-170909">9401 1889 752 0,'0'0'142'16,"0"0"-39"-16,0 0 26 16,0 0-85-16,0 0-40 0,0 0 6 15,138 68-2-15,-54-37 13 16,14 3-12-16,-4 1 4 15,-6 4 7-15,-12-3-20 16,-27 1 4-16,-23-3-3 16,-8-7 3-16,-4-9-2 15,-14-3-2-15,-14-4 0 16,-30-2 19-16,-5-9-16 16,9 0 7-16,13 0-3 15,18-6-5-15,9-28 8 16,0-11-10-16,18-15-5 15,31-5-5-15,9 0 12 0,-23 6-2 16,5 2 2-16,-13 4 5 16,-18 10-3-16,4 6-2 15,-13 12 12-15,0 11 27 16,0 8-19-16,0 6 3 16,0 0-12-16,-22 0-13 15,-5 2-1-15,10 30-6 16,-23 10 2-16,22 7 2 15,18 4-5-15,0 1 8 16,0-9 0-16,44-2 0 16,14-15-1-16,0-5 1 15,8-12 0-15,1-11-2 0,4 0 7 16,-18 0-5-16,-4-11 4 16,-9-12-2-16,-22 0 13 15,-9-8 7-15,-9 0 8 16,0-5 14-16,0-2-23 15,-9 7 3-15,-9 6 6 16,-13 11-22-16,22 11 11 16,9 0-19-16,0 3 0 15,0 0-3-15,0 8-16 16,0 24 15-16,0 13 1 16,22 2 6-16,5 2-3 15,22-3 0-15,-13-9 0 16,21-12-6-16,-8-5-1 0,0-12 6 15,0-8 0 1,9 0 1-16,-14-16 3 0,5-21-1 16,-9-6-2-16,-22-8 11 15,-9-5-7-15,-9-5-1 16,0 5 2-16,-27 3-1 16,-13 10 5-16,4 12-4 15,-4 8-4-15,23 9 2 16,3 8-3-16,5 6 0 15,9 0-7-15,0 3-10 16,0 37 16-16,0 8-5 16,0 3 5-16,32 0-4 0,3-12-6 15,5-8 2 1,18-5 4-16,0-12-13 0,-1-8 16 16,1-6-3-16,-9 0 5 15,-5-9 4-15,-4-16 1 16,-22-6-2-16,-9-4 3 15,-9-7-3-15,0 3 16 16,-27-4-7-16,-13 9-2 16,-4 8 14-16,13 10-24 15,13 7 6-15,9 9-6 16,-4 0-11-16,13 11 7 16,0 32-8-16,0 8 12 15,0 3-5-15,0-4 7 16,0-4-2-16,31-3 0 15,-4-13 1-15,4-4-7 0,-5-12 5 16,14-8-1-16,0-6-4 16,-4 0 8-16,13 0-2 15,0-20 3-15,-14-11 1 16,14 0 0-16,-9-6-4 16,-4 3 0-16,-5 0 3 15,-5 6-1-15,-3 11-2 16,-15 3 0-16,1 11 0 15,0 3-6-15,9 0 0 16,4 3-3-16,5 25 6 0,-5 6-7 16,-4 2 3-1,-9 0 6-15,9-6-3 0,4-8 1 16,-4-4-1-16,-1-10 4 16,14-8-6-16,-4 0 12 15,22 0-6-15,0-22 1 16,-5-13 6-16,-13-2-2 15,-22-2-2-15,-9-4-2 16,0 1 10-16,0 2-9 16,-26 9 12-16,-6 9-12 15,15 11 0-15,17 8-3 16,0 3 1-16,0 0-15 16,0 25 9-16,0 17-1 15,0 8 7-15,0-1 0 16,0-4 0-16,9-4-4 0,8-3 4 15,14-6 0-15,-13-1-5 16,0-5 4-16,4-6 1 16,-13-6 0-16,0-5-7 15,-9-4 6-15,0-1-11 16,0 1-28-16,-9-3 22 16,-31-2-3-16,13 0 15 15,5 0-9-15,4 0-3 16,18 0 16-16,0 0-1 15,0 0-13-15,18 0 6 16,22-2-7-16,9-7 17 16,9 0-4-16,8-3 9 0,-8-4-4 15,0-1-1 1,-9-6 0-16,-23-2 14 0,6-3-3 16,-24-4 24-16,1-2 14 15,-9 1-20-15,0 1-2 16,-17 4-1-16,-15 11-14 15,6 9 1-15,4 5-13 16,13 3-2-16,0 0 1 16,0 25-14-16,9 18 12 15,0 2 1-15,0 0 2 16,18-5-3-16,22-9 3 16,-5-9 0-16,23-7 0 15,-9-10 3-15,9-5 1 16,-9 0-4-16,8-5 1 15,-12-18 3-15,4-2 2 0,-9-4-6 16,0 10 0-16,-14-4 5 16,1 3-5-16,-5 9 0 15,-4 2 0-15,0 9-4 16,4 0-8-16,4 0 8 16,6 20 4-16,-15 0-19 15,1-3 15-15,-9-6-3 16,-9-6 3-16,0-1-2 15,0-4 11-15,0 0-5 16,0 0 10-16,0 0-9 16,-27 0 11-16,-4-14-12 15,-4 2 0-15,4 4-1 0,13 5 3 16,-9 3-2-16,14 0 0 16,-5 3-12-16,0 27 10 15,9 10-3-15,9 0 5 16,0 0-11-16,0-9 11 15,18-9 0-15,22-10 0 16,-13-9-3-16,13-3 0 16,-5 0 3-16,23-23 0 15,-9-19 8-15,-9-10-2 16,-4-6 1-16,-28-14 29 16,-8-7-17-16,0-8 27 15,-8-4-19-15,-41 6-5 16,13 17 17-16,-13 23-29 0,31 25 12 15,-4 14-10-15,22 6-9 16,0 20-6-16,0 37-21 16,0 25 24-16,0 9-10 15,40-3 13-15,27-18-3 16,8-13 0-16,14-18-31 16,18-13 5-16,-14-21-39 15,-4-5-37-15,-22 0-28 16,-32-28-170-16,-26-18-470 15</inkml:trace>
  <inkml:trace contextRef="#ctx0" brushRef="#br0" timeOffset="-166132">5967 3627 302 0,'0'0'138'0,"0"0"-24"0,0 0-13 15,0 0 0-15,0 0 4 16,0 0-41-16,0 0-16 16,-49 0 14-16,49 0-35 15,0 0 18-15,0 0-7 16,0-5-30-16,58-6 24 15,75-9-17-15,58-5-1 16,58-10 22-16,49-4-31 16,35 3 2-16,5 1-7 15,4 1 10-15,-5 5-11 0,-12 7 1 16,-10 2 0 0,32 3-2-16,35 0 12 0,40-3-10 15,49-5 0-15,-5 2 6 16,-26 0-13-16,-36 7 7 15,-57-1 0-15,-54 0-5 16,-22-3 15-16,-31-3-10 16,-22 3 0-16,-5 0 7 15,-22 3-13-15,-40 1 6 16,-4 1 0-16,-23 5-9 16,-31-2 16-16,-17 3-7 15,-27 3 0-15,-27-2 4 16,-22 5-18-16,0 0 0 15,0 3-51-15,-58 0-35 16,-13 9-118-16,-31 13-178 0</inkml:trace>
  <inkml:trace contextRef="#ctx0" brushRef="#br0" timeOffset="-164624">5852 3689 233 0,'0'0'204'16,"0"0"-90"-16,0 0 7 16,0 0-26-16,0 0 1 15,0 0-6-15,35-90-60 16,-35 90 0-16,0 14-9 0,0 23-8 16,-9 12 54-16,0 10-41 15,9 9-9-15,-9 14 28 16,9 11-37-16,0 8 28 15,-8 10-21-15,-1 2-9 16,9 1 6-16,0-9-12 16,0-17 0-16,0-12-1 15,0-17 10-15,26-11-9 16,1-10 0-16,13-12 5 16,18-10-3-16,-9-5-2 15,17-11 0-15,10 0 8 16,22 0 3-16,17-9-11 15,18-17 0-15,18-1 10 16,14-7-16-16,17 2 6 0,27-1 0 16,13 2-10-16,27-1 19 15,8 3-9-15,1 3 0 16,-9 8 7-16,-18-2-13 16,18 6 6-16,-9 6 0 15,17-2-2-15,23 5 12 16,4 2-10-16,36-2 0 15,5-4-3-15,8-5-6 16,5 0 9-16,-23 2 0 16,-17-2-8-16,-41 6 9 15,-17-1-1-15,-22 1 0 16,-14 0-6-16,-4-4-1 0,-27 4 7 16,1-4 0-16,-14 1-10 15,-27-3 13-15,5-3-3 16,-5-3 0-16,0-3 6 15,-8 3-12-15,-1-5 6 16,0 5 0-16,-17 6-9 16,-23 0 15-16,-8 5-6 15,4 4 0-15,-4-4 6 16,8 6-14-16,23 1 8 16,-1-4 0-16,-4 6-6 15,-4-3 15-15,-22 3-9 16,-19 0 0-16,-26 0 5 15,-22 0-11-15,0 0 6 0,-9 0 0 16,0 0 4 0,0 0 6-16,0-4-9 0,0-1-1 15,0-3 12-15,0-4-16 16,9-5 9-16,0-2-5 16,0-12 32-16,13-6-26 15,-22-11 24-15,9-12-2 16,0-5-16-16,-9-14 24 15,9-8-26-15,0-4-4 16,0-4 7-16,13 8-6 16,-13 11-7-16,8 9 0 15,-17 7 13-15,0 6-6 0,0 3-7 16,0 0 0 0,-8 3 13-16,-10 3 4 0,-4 5-13 15,13 3-4-15,9 6 11 16,0 4-6-16,0 9-5 15,0 4 0-15,0 3 6 16,-9 4 1-16,9 5-7 16,-9-4 0-16,-9 4 1 15,-4-8-12-15,-5 5 11 16,-22-1 0-16,-17 4-13 16,-10 2 18-16,-48 0-5 15,-32 0 0-15,-44 0 3 16,-48 2-15-16,-41 19 2 15,-9 1-35-15,23 6-14 16,35 0-122-16,49-8-112 0,17-11-415 16</inkml:trace>
  <inkml:trace contextRef="#ctx0" brushRef="#br0" timeOffset="-163812">6318 4014 347 0,'0'0'220'0,"0"0"-95"16,0 0 1-16,0 0 17 16,0 0-58-16,0 0-10 15,49-73 8-15,-49 69-43 16,0 0 16-16,0 4-18 16,0-4-26-16,0 4 25 0,0 0-37 15,0 0 0-15,0 0-3 16,-9 10 10-16,-9 7-7 15,9 3 0-15,9 0 6 16,0-1-14-16,0 7 8 16,18-1 0-16,31 1-6 15,9-1 20-15,8 1-14 16,10 2 0-16,-1-2 4 16,-8-1-9-16,-9 1 5 15,-9-1 0-15,-23-2-5 16,-3-3 14-16,-6-4-9 15,-17-2 0-15,0-5 3 16,0 3-11-16,-26-4 8 0,-32 3 0 16,-22-3-1-16,-4-3 1 15,8-5-4-15,18 0-47 16,9-10-100-16,23-27-2 16,4-11-98-16,4-8-218 15</inkml:trace>
  <inkml:trace contextRef="#ctx0" brushRef="#br0" timeOffset="-163757">6318 4014 72 0</inkml:trace>
  <inkml:trace contextRef="#ctx0" brushRef="#br0" timeOffset="-163686">6318 4014 72 0,'124'-89'264'0,"-92"72"-142"0,16 3-12 0,10-3-14 16,18 3-70-16,8 8-14 0,-8 0-12 16,4 6-101-16,-23 0-434 15</inkml:trace>
  <inkml:trace contextRef="#ctx0" brushRef="#br0" timeOffset="-163388">7957 3437 627 0,'0'0'225'16,"0"0"-87"-16,0 0-23 15,0 0 11-15,0 0-87 0,0 0-34 16,0 69 32 0,18 7-11-16,4 18 9 0,-4 13-13 15,0 10-21-15,-9-3 22 16,13-5-23-16,-13-2 0 16,0-5-1-16,9-8 13 15,4-18-13-15,-4-16 1 16,-1-21-64-16,6-13-66 15,12-25-135-15,14-1-60 16,9-24-248-16</inkml:trace>
  <inkml:trace contextRef="#ctx0" brushRef="#br0" timeOffset="-162997">8597 3996 378 0,'0'0'210'16,"0"0"-29"-16,0 0-54 15,0 0-18-15,0 0-18 16,0 0-76-16,0-59-3 16,0 95-8-16,0 9-1 15,22 3 11-15,-4 3-13 16,22-6-1-16,5-5 2 16,3-12 11-16,19-10-13 15,0-13 0-15,-9-5 5 16,-10 0-6-16,-8-11 1 15,-22-15 0-15,-9-5 6 16,13-2 4-16,-22 1 19 0,0 1 12 16,0 11-16-16,0 8 32 15,0 7-33-15,0 5-4 16,0 0-20-16,0 0 0 16,9 26-2-16,0 7-1 15,-9 11 6-15,9-6-11 16,-9 5 8-16,0 0-14 15,9-4-67-15,0-2-176 16,0-15-132-16</inkml:trace>
  <inkml:trace contextRef="#ctx0" brushRef="#br0" timeOffset="-162725">9681 3437 531 0,'0'0'225'0,"0"0"-18"0,0 0-67 15,0 0-30-15,0 0 2 16,0 0-71-16,-18-119-13 16,10 176-28-16,8 25 0 15,-14 29 28-15,14 10-23 16,0 2 7-16,14-2-4 15,12-15 5-15,14-14-10 0,-4-7-3 16,-5-11-4-16,4-6-6 16,-3-12-59-16,-6-13-154 15,14-20-198-15</inkml:trace>
  <inkml:trace contextRef="#ctx0" brushRef="#br0" timeOffset="-162264">10343 3826 546 0,'0'0'200'0,"0"0"-104"16,0 0 0-16,0 0 17 0,0 0-86 15,0 0-10-15,151-60 1 16,-111 60-9-16,-4 0-1 15,4 9-8-15,0 7 4 16,-22 1-12-16,-10 3 8 16,-8 3 0-16,0 3-1 15,-8-1 9-15,-32 0-4 16,4-5-4-16,14-3 5 16,13-8-10-16,9-6 5 15,0-1 0-15,0 2-3 16,22-2 16-16,14-2-10 15,13 0-3-15,-1 0 3 16,1 3-5-16,-4 6 2 0,-5-1 0 16,0 3-1-16,-14 1 6 15,5 0-5-15,-13-8 0 16,-9 2 1-16,-9 0-13 16,0-4 12-16,0 5 0 15,-27 1-4-15,-21 0 2 16,-1-2-2-16,0-3-45 15,40-3-161-15,9-5-93 16</inkml:trace>
  <inkml:trace contextRef="#ctx0" brushRef="#br0" timeOffset="-162030">11272 3237 493 0,'0'0'252'0,"0"0"-101"15,0 0 8-15,0 0-54 16,0 0-56-16,0 0-23 16,-40 40-22-16,40 36 86 15,0 18-51-15,0 13-14 16,0 11 9-16,22-4-31 16,5 0-3-16,-1-13 2 15,5-10 7-15,-4-10-18 16,4-12-29-16,-4-13-161 15,-5-19-125-15</inkml:trace>
  <inkml:trace contextRef="#ctx0" brushRef="#br0" timeOffset="-161693">12116 3775 378 0,'0'0'315'0,"0"0"-251"16,0 0 17-16,0 0 11 15,0 0-42-15,218-66-8 0,-170 83-39 16,-8 12 7 0,-13 4-4-16,-18 7 4 0,-9 5-10 15,0 1 4-15,-27 2-1 16,-22-1 19-16,-8-15-22 15,30-4 9-15,5-10-8 16,22-8 12-16,0 3-13 16,31-8 2-16,36-2-1 15,17-3 22-15,14 0-23 16,-5-21-6-16,-4-9-135 16,-14-7-288-16</inkml:trace>
  <inkml:trace contextRef="#ctx0" brushRef="#br0" timeOffset="-161412">12964 3152 45 0,'0'0'621'0,"0"0"-430"15,0 0-40-15,0 0 17 16,0-145-48-16,0 143-36 15,0 2-30-15,0 0-46 16,0 39-8-16,23 24 0 16,12 15 3-16,14 19 10 15,0 11-6-15,-9 8-7 16,-5 8 0-16,-17-5 11 0,4-5-19 16,-4-16 8-16,-9-13-34 15,-9-11-83-15,9-14-227 16,4-21-601-16</inkml:trace>
  <inkml:trace contextRef="#ctx0" brushRef="#br0" timeOffset="-160851">14395 3447 324 0,'0'0'421'0,"0"0"-338"15,0 0 38-15,0 0-5 16,0 0-41-16,0 0-35 16,-31-89-13-16,40 72 5 15,22-2-26-15,18 2 2 16,-5-1 13-16,-4 8-17 15,0 1 18-15,-22 3-18 16,-9 3-1-16,0 3 9 16,-9 0-6-16,0 0-6 15,0 0 0-15,9 12-12 0,4 19 12 16,5 14 0 0,-1 9 0-16,-8 2-4 0,0 7 9 15,5-4-5 1,-14-2 0-16,0-6 6 0,0-12-7 15,0-4 1-15,0-13 0 16,0-5-5-16,0-9 10 16,0-8-5-16,0 4 0 15,0-4 6-15,0 0-1 16,-32 0-3-16,-3 0 3 16,-5 0-3-16,0-6 1 15,13 3-3-15,18-3 0 16,9 4 12-16,0-2-13 15,0-1 1-15,58-6 0 16,35-6-12-16,32-1 14 0,-10-5-4 16,-17 10-3-16,-40-2-107 15,-31-2-153-15</inkml:trace>
  <inkml:trace contextRef="#ctx0" brushRef="#br0" timeOffset="-143641">6416 5617 602 0,'0'0'129'15,"0"0"-51"-15,0 0-8 16,0 0 17-16,0 0 13 15,0 0-34-15,0 0-35 16,0 0 11-16,-18 0-19 16,18 0 3-16,9 0 1 15,18-5-20-15,4-7 16 16,13-4-18-16,-4-4-4 16,-9 0 13-16,5-3-13 0,-5 0 5 15,-13 8 24-15,-1 3-3 16,-17 6 2-16,0 2-23 15,0 4-2-15,0 0-7 16,0 0 3-16,0 0-9 16,0 0-1-16,0 0-7 15,0 4 17-15,0 21-8 16,9 9 8-16,5 9 2 16,-6 5-2-16,-8-3 0 15,9 4 0-15,0-4 8 0,0 6-8 16,0-6 0-1,4-2 0-15,-4-4-2 0,0-7 2 16,-9-10 0-16,0-6 0 16,0-7 5-16,0-3-8 15,0-3 3-15,0 2 0 16,-31 1 0-16,4-3 4 16,-22 2 0-16,1-1 9 15,3 1-11-15,14-2 9 16,4-2-8-16,5 6-2 15,22-7 0-15,0 0-1 16,0 0 0-16,0 0-1 16,22 0-4-16,36 0 5 15,27 0 2-15,30-2 0 16,1-21 6-16,8-2-4 0,0-7-4 16,-21 6 2-16,-6 4 5 15,-21 2-5-15,-18 12-2 16,-18 0-6-16,-23 8 2 15,-17 0-192-15,0 13-345 16</inkml:trace>
  <inkml:trace contextRef="#ctx0" brushRef="#br0" timeOffset="-134202">8837 5141 288 0,'0'0'281'0,"0"0"-134"16,0 0-12-16,0 0-37 15,0 0 13-15,0 0-50 16,9-41-2-16,-9 39 9 15,0 2-33-15,0 0 15 16,0-4-25-16,0 4-20 16,0 0 27-16,0 0-28 15,0 0 2-15,0 0 2 16,0 0 3-16,0 0-4 0,13 0-7 16,-13 0 2-1,0 0-2-15,0 0 0 0,0 0 0 16,0 0 4-16,0 0 7 15,0 0-2-15,0 0-8 16,0 0 6-16,0 0 2 16,0 0-9-16,0 0-1 15,0 0-2-15,0 8-17 16,0 21 20-16,9 4 0 16,9 4 1-16,0 1 0 15,13-5-1-15,18-4 0 16,-5-10 2-16,14-4 9 15,9-12-10-15,13-3-1 16,-5 0 4-16,9-15-5 16,-4-11 1-16,-22-2 0 0,-13 3 6 15,-23-4 6-15,-22 4-5 16,0-1-7-16,0 3 3 16,-22 9 21-16,4 10-22 15,18 0 0-15,-9 4-2 16,9 4-10-16,-9 29 10 15,9 18 0-15,0 8 3 16,0 1-8-16,0 2 5 16,27-5 0-16,13-6-5 15,9-6-38-15,4-5-57 16,27-15-69-16,13-10-68 16,23-15-79-16</inkml:trace>
  <inkml:trace contextRef="#ctx0" brushRef="#br0" timeOffset="-133735">10725 5164 594 0,'0'0'152'0,"0"0"-14"16,0 0-30-16,0 0-32 15,0 0-21-15,18-147-34 16,40 139 3-16,8 5-21 15,1 3 2-15,0 0 3 16,4 17-7-16,-27 14-1 0,-4 6 0 16,-22 3 6-1,-9 5-6-15,-9-2 0 0,-9-5 3 16,-27 0-4-16,-21-7 6 16,8-5-5-16,18-13 0 15,22-4 7-15,9-9 1 16,0 0-8-16,0 0 1 15,0 0 6-15,9 0-2 16,31 0-5-16,17 0 0 16,-8 0 10-16,9 3-13 15,0 8 3-15,-14 7 0 16,5 4-9-16,-9 1 10 0,-13 2-1 16,-5 0 0-1,-22 0 7-15,0 2-7 0,0-5 0 16,-58 0 3-16,-22-4-11 15,5-4 13-15,8-3-10 16,18-5-9-16,31-3-88 16,18-3-47-16,76-14-88 15</inkml:trace>
  <inkml:trace contextRef="#ctx0" brushRef="#br0" timeOffset="-133427">12716 5100 565 0,'0'0'221'0,"0"0"-117"0,0 0-7 15,0 0 4-15,0 0-56 16,231-6-13-16,-200 37-12 16,-13 8-15-16,-18 7 9 15,0 5-6-15,0 3-5 16,-40 0 40-16,-9-1-37 15,4-2 19-15,5-11-18 16,23-9 2-16,8-14 0 16,9-7-9-16,0-2 0 15,44-8 14-15,54 0-13 16,53-4 18-16,31-27-12 16,13-9-7-16,-26 1-81 0,-13-1-183 15,-41 0-391 1</inkml:trace>
  <inkml:trace contextRef="#ctx0" brushRef="#br0" timeOffset="-132985">15448 4961 441 0,'0'0'532'0,"0"0"-387"16,0 0-4-16,0 0-19 16,0 0-61-16,0 0-3 15,0-65-52-15,0 65 5 0,0 0-11 16,0 0-3-16,0 11-1 16,0 14 4-16,0 6 0 15,0 1 1-15,0-4 3 16,9-2-4-16,9 2 0 15,4-5 11-15,-4 2-11 16,-1 0 0-16,14-2 0 16,-13 0-3-16,9-4 5 15,-5 2-2-15,-4-5 0 16,0 1 12-16,-18-3-17 16,9 0 5-16,4-1 0 15,-13-5-4-15,0 2 4 0,0 0 0 16,-31 1-1-16,-27 0-20 15,0-2 21-15,-8-4-77 16,8-5-34-16,13 0-46 16,32-9-82-16,13-30-89 15</inkml:trace>
  <inkml:trace contextRef="#ctx0" brushRef="#br0" timeOffset="-132827">15324 4953 379 0,'0'0'220'0,"0"0"-56"15,0 0-1-15,0 0-70 16,0 0-53-16,275-97-11 16,-168 97-24-16,-10 0-5 0,-12 0 0 15,-19 0-37-15,-17 0-150 16,-31 0-236-16</inkml:trace>
  <inkml:trace contextRef="#ctx0" brushRef="#br0" timeOffset="-127743">18127 3072 596 0,'0'0'200'16,"0"0"-1"-16,0 0-51 0,0 0 9 15,0 0-58-15,0 0-41 16,0 0 10-16,-44-90-68 15,44 90 7-15,0 18-7 16,8 23 14-16,1 14-9 16,9 7 0-16,4 6-2 15,-4-1 13-15,-9 10-7 16,0-4-9-16,0-2 0 16,0-9 15-16,4-13-16 15,-13-21 1-15,9-17 0 16,-9-8 1-16,0-3 9 15,0 0-10-15,0 0 16 16,0-28-9-16,0-14 15 0,0-12-22 16,0-6 1-1,0 4-3-15,0 2 4 0,18 11-2 16,-1 9 0-16,6 15 0 16,3 13-12-16,14 6 2 15,-13 0-21-15,4 22 28 16,-13 15-23-16,-9 6 20 15,-9 2 2-15,0-3-13 16,0-3 12-16,-9-4 2 16,-9-9 3-16,9-10-7 15,-4-7 7-15,13-6 0 16,0-3-1-16,0 3 12 16,0-3-17-16,0 2 6 15,22 2 0-15,14-4-7 0,30 0 7 16,14 0-10-16,13-4-28 15,5-19-80-15,-13-10 9 16,-19-1-77-16,-26-9-64 16,-40-2-29-16</inkml:trace>
  <inkml:trace contextRef="#ctx0" brushRef="#br0" timeOffset="-127293">18376 2761 296 0,'0'0'150'0,"0"0"0"16,0 0-2-16,-200-152-27 16,164 131 3-16,-4 7-56 0,0 12-23 15,-26 2-16-15,-1 14-18 16,-17 41 4-16,-14 15-15 16,5 19 6-16,4 11 18 15,22 5-21-15,18 4 3 16,23 3 5-16,26 3 2 15,0 7-4-15,35-3-9 16,54 0 0-16,35-14 5 16,27-15-3-16,32-13-2 15,21-23 2-15,5-21 12 16,0-27-8-16,-27-6-2 16,-27-23 1-16,-30-33 106 0,-10-20-48 15,-30-32-1-15,-10-19 1 16,-26-18-48-16,-9-5 28 15,-40 9-22-15,-18 4-17 16,-71 18 9-16,-44 15-13 16,-31 19 0-16,-27 22-1 15,8 27-2-15,32 19-8 16,27 17 11-16,26 7-22 16,32 43 11-16,-1 20-84 15,9 21-31-15,9 2-84 16,0-2-235-16</inkml:trace>
  <inkml:trace contextRef="#ctx0" brushRef="#br0" timeOffset="-105671">9135 6931 293 0,'0'0'152'0,"0"0"18"16,0 0-22-16,0 0-38 15,0 0-9-15,0 0-85 16,-67-11-13-16,49 50 38 16,-4 16-11-16,13 6 21 15,0 5-10-15,9 2-37 16,0 7 36-16,0 3-37 15,0 4 1-15,18-6 5 0,13-2 6 16,9-7-15 0,-4-10 0-16,13-6 15 0,-9-17-18 15,4-8 3-15,5-12 0 16,0-9 4-16,26-5 13 16,50 0-16-16,57-12-1 15,58-18 14-15,40-2-21 16,22 1 7-16,-13 1 0 15,-10 4-4-15,-30 0 14 16,0 4-10-16,0-3 0 16,17 2 7-16,23 6-11 15,36-3 4-15,48 9 0 16,40-1-4-16,18 3 10 16,0 1-6-16,-18 0 0 15,-49-3 5-15,-39-1-9 0,-50-2 4 16,-35 0 0-16,-27-1-3 15,-13 1 12-15,0 3-9 16,0 4 0-16,-18-2 5 16,-9-1-15-16,-17 1 10 15,-32-1 0-15,-21-2-5 16,-24 2 17-16,-30 1-12 16,-22 3 0-16,-18-2 6 15,0-1 14-15,-9-8 24 16,9-8-13-16,-9-12 10 15,0-11-39-15,0-14 26 16,0-15-28-16,0-10 12 0,0-7 0 16,0-8-11-16,-27 3-1 15,-13 3 11-15,4 11 5 16,-3 14-13-16,21 14-1 16,9 15 12-16,-13 8-2 15,22 9-12-15,-9-4 0 16,0 0 4-16,-9-1 9 15,-4-7-13-15,-5 0 0 16,-13 3 1-16,-18-1-18 16,-17 10 14-16,-18 5 3 15,-23 9-11-15,-39 9 9 16,-45 2 1-16,-40 0 1 0,-27 25-60 16,-39 12-14-16,-1 8-91 15,1 9-99-15,26-6-48 16</inkml:trace>
  <inkml:trace contextRef="#ctx0" brushRef="#br0" timeOffset="-87782">5332 8933 930 0,'0'0'101'16,"0"0"-35"-16,0 0 42 16,0 0-48-16,0 0-34 15,0 0-25-15,271-18 8 16,-156 10-4-16,-13 0 0 16,-13 2-10-16,-13 6 3 15,-36 0-105-15,-31 0-64 16,-9 22-31-16,-9 13-61 0</inkml:trace>
  <inkml:trace contextRef="#ctx0" brushRef="#br0" timeOffset="-87636">5612 9159 166 0,'0'0'282'0,"0"0"-136"0,0 0 17 16,0 0-27-16,0 0-5 16,0 0-74-16,-98 43-36 15,178-43 22-15,13 0-4 16,23-17-14-16,17 3-21 15,-18 7-4-15,-8 7-138 16,-22 0-350-16</inkml:trace>
  <inkml:trace contextRef="#ctx0" brushRef="#br0" timeOffset="-89004">1694 9054 673 0,'0'0'269'16,"0"0"-110"-16,0 0-9 15,0 0-14-15,0 0-59 16,0 0-9-16,0 0-31 16,-124-31-8-16,124 28 3 15,0 1-31-15,0-1 11 16,31-6-12-16,13-8 5 16,36-8-3-16,22-3-2 15,14-3 0-15,-1 5 4 16,-8 3 0-16,-23 9-4 0,-26 4 0 15,-27 10-6-15,-22 0-17 16,-9 0-50-16,0 4-46 16,-40 28-3-16,-18 5-75 15,1-4-79-15,-10-4-15 16,32-9 1-16,3-15 180 16,15-5 110-16,8 0 90 15,-13 0 92-15,13 0-15 16,0-9-13-16,0-1-7 15,0 1-24-15,9 3-8 16,0 6-22-16,0-2-25 16,0 2-8-16,0 0-41 0,0 11-13 15,18 25 14-15,8 13 4 16,14 7 27-16,-22 7-25 16,4 1-15-1,-4 2 3-15,0-4-9 0,-9-6-5 16,4-7 0-16,5-10-23 15,-9-10-59-15,22-12-77 16,-13-12-195-16,31-5-253 16</inkml:trace>
  <inkml:trace contextRef="#ctx0" brushRef="#br0" timeOffset="-88740">2653 8708 620 0,'0'0'208'0,"0"0"-84"16,0 0 58-16,0 0-49 16,0 0-34-16,0 0-41 15,-98-129-50-15,98 168-8 16,0 29 0-16,0 23 0 16,9 17 30-16,13 2-24 15,-4 9 5-15,0-3-7 16,13-11 1-16,-5-12-1 15,14-22-4-15,9-17-13 16,9-18-69-16,-5-21-103 0,-4-15-118 16,9 0-108-1</inkml:trace>
  <inkml:trace contextRef="#ctx0" brushRef="#br0" timeOffset="-88321">3101 9171 323 0,'0'0'156'0,"0"0"2"15,0 0 3-15,0 0-24 16,0 0-48-16,0 0-13 16,-48-108-32-16,56 108-41 15,32 0 5-15,9 12-7 16,0 13 1-16,-13 9 6 16,4-1-5-16,-14 7-3 15,-17 0 3-15,5 3 2 16,-14-1 4-16,0-6-9 0,0-7 0 15,0-15 0-15,0-8 3 16,0-6-3-16,0 0 22 16,0 0 49-16,0-17 34 15,0-17-70-15,0-11-22 16,8-4-1-16,19-2-11 16,-5 6 9-16,5 8-8 15,-9 14 4-15,-9 15-9 16,22 8 3-16,-5 0-12 15,6 8 11-15,3 24-9 16,5 8 10-16,0 5-3 16,-13 0 1-16,-5-2-2 0,-4-10-30 15,-9-1-60-15,-1-10-59 16,1-7-95-16,0-10-126 16</inkml:trace>
  <inkml:trace contextRef="#ctx0" brushRef="#br0" timeOffset="-88049">3848 8633 579 0,'0'0'186'16,"0"0"-57"-16,0 0 23 16,0 0-31-16,0 0-72 15,0 0-15-15,0-54-33 0,67 93 10 16,12 15 23-16,-3 11-25 15,-9 15 21-15,-10 5-7 16,-8 5-15-16,-13 6 15 16,-18-5-13-16,4-6-7 15,-22-9 7-15,0-5-5 16,0-9-5-16,0-4 0 16,-31-8-4-16,4-7-32 15,-4-10-178-15,13-13-276 16</inkml:trace>
  <inkml:trace contextRef="#ctx0" brushRef="#br0" timeOffset="-86963">7171 9151 732 0,'0'0'232'0,"0"0"-137"16,0 0 56-16,0 0-42 16,0 0-80-16,0 0-25 15,49 8 1-15,0 24 1 0,9 1 4 16,8 1-9-16,1 0 12 15,-1-3-13-15,-17-8 0 16,9-6 6-16,-31-6-1 16,4-11-3-16,-13 0 6 15,-1 0 0-15,6-14 67 16,12-23-25-16,-4-14-25 16,5-8-2-16,4-3-18 15,0-6 15-15,-14-3-12 16,1 9-7-16,4 11 10 15,-13 16-11-15,4 16 0 16,-4 10-4-16,0 6-1 16,13 3 2-16,-13 0-1 15,22 0-6-15,-14 12 5 0,1 5 4 16,-5-2 1-16,-4-5-7 16,-9-4 10-16,-9-4-3 15,9-2 0-15,-9 0 5 16,0 0 6-16,0 0-7 15,0-8 1-15,-18-11-2 16,-22 1-1-16,13 4-2 16,-13 2 0-16,5 7-7 15,-5 5 5-15,13 0-3 16,-4 13 0-16,13 23 1 16,0 11-1-16,18 16 5 15,0 5 0-15,0-3 4 16,9-9-10-16,27-10 6 15,4-12 0-15,9-9-4 0,8-10 8 16,1-10-4-16,9-5 0 16,8 0-24-16,-8-5-26 15,0-24-69-15,-18 1-115 16,-9 0-249-16</inkml:trace>
  <inkml:trace contextRef="#ctx0" brushRef="#br0" timeOffset="-86394">9250 8997 793 0,'0'0'137'0,"0"0"16"16,0 0 1-16,0 0-58 15,0 0-39-15,0 0 1 16,-57-143-42-16,57 125 2 16,0 6-10-16,17 2 0 15,14 7-11-15,5 3 3 16,4 0-2-16,9 13-3 15,-14 25-4-15,5 13 9 0,-22 5-2 16,4 9 5-16,-22-6-5 16,0-4 2-16,0-15 0 15,0-15 0-15,0-11 3 16,0-8-3-16,0-6 7 16,0 0-7-16,9 0 20 15,0-26-1-15,0-17-5 16,13-13-7-16,5-2-1 15,22-5-2-15,0 0-4 16,-14 7 4-16,14 12-5 0,-22 17 1 16,4 12-1-1,-5 12-6-15,-3 3-2 0,3 0 8 16,14 27-4 0,-4 9-7-16,-5 12 7 0,-4 3 5 15,4 5 0-15,-14-1-8 16,1-5-5-16,-4-1-79 15,-14-9-122-15,0-10-259 16</inkml:trace>
  <inkml:trace contextRef="#ctx0" brushRef="#br0" timeOffset="-86038">11445 8743 795 0,'0'0'56'16,"0"0"60"-16,0 0 42 15,0 0-71-15,0 0-19 16,0 0-49-16,-31 0-7 16,62 0 8-16,27 0-5 0,17 0 11 15,10 0-4-15,21-3-20 16,1 3 10-16,-23 0-12 16,1 0 0-16,-27 0-18 15,-27 0-206-15,-31 0-215 16</inkml:trace>
  <inkml:trace contextRef="#ctx0" brushRef="#br0" timeOffset="-85837">11796 8545 296 0,'0'0'427'0,"0"0"-250"0,0 0 11 15,0 0-52-15,0 0-43 16,0 0-43-16,-44-40-43 15,44 77 3-15,0 9 15 0,17 13-3 16,10 0 1-16,4 7-17 16,-4 1-1-16,4-1-5 15,-4-7-6-15,-5-11-149 16,-4-17-415-16</inkml:trace>
  <inkml:trace contextRef="#ctx0" brushRef="#br0" timeOffset="-85395">12689 8298 156 0,'0'0'897'15,"0"0"-825"-15,0 0-4 16,0 0 11-16,0 0-45 15,258-36-14-15,-143 36 9 16,10 0-26-16,-10 2 4 16,-22 2-7-16,-13-4 6 15,-35 0-5-15,-5 2-1 16,-40-2-42-16,0 6-31 16,-18-4-83-16,-31-2-57 15,-17 0-45-15,8 0 69 16,18 0 189-16,13 0 2 0,18 0 67 15,0-8 36-15,-4 2 30 16,4 4 11-16,0 2-3 16,0 0-52-16,0 2-13 15,-13 32-24-15,13 12-2 16,0 11-2-16,1 10-30 16,8 4 15-16,0 2-7 15,0 1-25-15,17-6 9 16,6-3-12-16,-6-5-6 15,1-3-78-15,4-10-258 16</inkml:trace>
  <inkml:trace contextRef="#ctx0" brushRef="#br0" timeOffset="-85073">14106 7936 787 0,'0'0'314'16,"0"0"-132"-16,0 0-43 15,0 0-31-15,0 0-41 16,0 0-55-16,-66-8-4 16,66 73 6-16,-9 22-4 15,-13 19 17-15,22 6-17 0,-9 7-2 16,0-6 3-1,9-2-4-15,0-9-7 0,9-12 1 16,31-16 7-16,8-17-16 16,19-15-7-16,18-22-46 15,21-20-13-15,10 0-67 16,8-25-78-16,-31-18-141 16,-13-5-270-16</inkml:trace>
  <inkml:trace contextRef="#ctx0" brushRef="#br0" timeOffset="-84585">14826 8545 595 0,'0'0'259'16,"0"0"-127"-16,0 0 63 16,-49-156-73-16,31 136-23 0,18 9-10 15,-13 5-43-15,13 6-10 16,0 0-31-16,0 14-5 16,0 31 0-16,0 18 0 15,0 8 1-15,0 0 3 16,0 3 0-16,13-10-4 15,5-7 2-15,-9-12 4 16,0-11-10-16,0-14 7 16,0-10-3-16,-9-6 3 15,0-4 5-15,0 0-5 16,13 0 9-16,-13-17 7 16,18-20 13-16,0-9-32 15,4 1 0-15,4 3 4 16,-8 3 1-16,13 2-5 0,-4 9 0 15,4 11-6 1,-4 11 5-16,-5 6-7 0,5 0-4 16,-10 14 9-16,6 17-16 15,-15 6 11-15,-8 8-2 16,0 0 4-16,0-3 2 16,-22-2 4-16,4-9 0 15,10-7-8-15,-1-10 9 16,9-6-1-16,0-8 0 15,0 3 1-15,0 3-10 16,0 0 7-16,26 2 2 16,23-3-4-16,18-5-30 0,22 0-54 15,4-2-82-15,5-15-129 16,-14 3-176-16</inkml:trace>
  <inkml:trace contextRef="#ctx0" brushRef="#br0" timeOffset="-84263">15372 7995 717 0,'0'0'231'15,"0"0"-59"-15,0 0 3 0,0 0-63 16,0 0-48-16,0 0-7 15,-40-102-42-15,40 102-14 16,18 32-1-16,49 30 2 16,22 26 0-16,13 17 5 15,-4 8-1-15,-14 3-2 16,-26-5-3-16,-9-7-1 16,-32-11 4-16,-3-4 0 15,-14-8-4-15,0-10 0 16,-14-9-3-16,-30-7-22 15,-5-14-124-15,-9-6-153 16,10-13-356-16</inkml:trace>
  <inkml:trace contextRef="#ctx0" brushRef="#br0" timeOffset="-83448">17352 8397 577 0,'0'0'250'15,"0"0"-121"-15,0 0-2 16,0 0 11-16,0 0-45 16,0 0-38-16,-173-56 2 15,173 53-35-15,0-2-21 16,57-1-2-16,37-2 7 15,30 2-6-15,14 0 0 16,-23 3 8-16,-39 3-8 0,-27 0 0 16,-31 0-53-16,-18 0-95 15,-9 0-84-15,-49 0-58 16,-9 0-367-16</inkml:trace>
  <inkml:trace contextRef="#ctx0" brushRef="#br0" timeOffset="-83249">17354 8397 469 0,'124'-234'215'0,"-124"200"-34"0,-22 5 13 16,22 9-37-16,-9 9-35 15,9 5-48-15,0 6-9 16,-9 0-36-16,9 0-27 16,0 26-4-16,0 28-1 15,18 14 3-15,13 11 9 16,-4-3-2-16,-5 1-3 0,-4-6-4 15,9-5-38-15,13-8-112 16,35-13-178-16,23-11-450 16</inkml:trace>
  <inkml:trace contextRef="#ctx0" brushRef="#br0" timeOffset="-82845">18416 8154 758 0,'0'0'191'16,"0"0"-25"-16,0 0-29 0,0 0-29 15,0 0-56-15,0 0-47 16,58-68 3-16,66 68-8 16,18 0 0-16,-4 0 6 15,-14 12-3-15,-30-2-5 16,-46 0 2-16,-21-5-56 15,-27 1-26-15,0-1-46 16,-18 1-19-16,-31-1 64 16,-17 0-51-16,17-5 47 15,13 4 80-15,14-4 7 16,4 0 16-16,9 0 35 16,9 0 22-16,0 0 8 15,0 11-46-15,0 12-14 0,0 8 23 16,0 9 9-16,0 8-4 15,0 5-22-15,0 4 7 16,18 5-4-16,4 1-27 16,-4-7 5-16,-9-5-8 15,9-2-62-15,-5-11-351 16</inkml:trace>
  <inkml:trace contextRef="#ctx0" brushRef="#br0" timeOffset="-82559">19566 7740 812 0,'0'0'223'0,"0"0"-37"16,0 0-43-16,-88-146-26 15,79 143-52-15,9 3-47 16,-9 14-18-16,9 45-2 15,0 24 2-15,0 24 6 16,0 18 1-16,9 10-7 16,22 7 0-16,4-4 3 15,5-15 0-15,-4-22-3 16,13-13 0-16,0-20-77 16,8-14-116-16,10-18-90 15,9-18-187-15</inkml:trace>
  <inkml:trace contextRef="#ctx0" brushRef="#br0" timeOffset="-82131">20224 8483 502 0,'0'0'266'16,"0"0"-82"-16,0 0-39 16,-9-164 5-16,9 135-56 15,0 1-54-15,22 5-1 16,-4 3-26-16,9 12-5 15,13 5-7-15,-14 3 3 16,14 0-8-16,9 29 2 16,-9 10-5-16,-13 6-1 0,-9 3 6 15,-9 0 2-15,4-2-4 16,-13-7 12-16,0-11-6 16,0-7-2-1,0-10 4-15,0-8-3 0,0-3 2 16,9 0 0-16,0 0 17 15,8-17 16-15,15-21 13 16,12-9-39-16,5-5-9 16,9 1 7-16,-18 6-7 15,-5 12-1-15,-4 10 0 16,-4 9 4-16,-5 11-8 16,-4 3 2-16,8 0-15 15,14 26 16-15,-8 10-10 0,-6 6 1 16,-8 4-28-1,13 0-73-15,-13-10-67 0,13-2-182 16,-4-12-477-16</inkml:trace>
  <inkml:trace contextRef="#ctx0" brushRef="#br0" timeOffset="-81961">21348 8394 250 0,'0'0'522'15,"0"0"-361"-15,0 0-29 16,0 0-55-16,0 0-34 0,0 0-41 16,284-65 1-1,-204 65-3-15,14 0-43 0,-19 0-271 16</inkml:trace>
  <inkml:trace contextRef="#ctx0" brushRef="#br0" timeOffset="-74938">19909 3242 163 0,'0'0'176'16,"0"0"-29"-16,0 0 8 15,0 0-41-15,0 0-41 0,0 0 7 16,-27-5-45-16,36-1-4 15,40-3-1-15,35-1-21 16,32-5 16-16,17 1-17 16,13 0-6-16,-3 4 6 15,-10 5-4-15,-35 5-8 16,-63 0-6-16,-26 0-201 16,-9 9-2-16,-44 8-57 15</inkml:trace>
  <inkml:trace contextRef="#ctx0" brushRef="#br0" timeOffset="-74783">20188 3406 125 0,'0'0'144'0,"0"0"-13"16,-213 100 4-16,195-95 17 15,18-5-36-15,0 0-26 0,58 0-75 16,49 0 8-16,53-2 40 16,22-13-23-16,31-1-33 15,-13 7 5-15,-9 3-12 16,-27 0-73-16,-30 5-282 15</inkml:trace>
  <inkml:trace contextRef="#ctx0" brushRef="#br0" timeOffset="-74377">21757 3222 604 0,'0'0'185'0,"0"0"-48"16,0 0-32-16,0 0 1 16,0 0-59-16,0 0-20 15,-218-55-3-15,178 83-17 16,5 11 4-16,12 9-11 16,23 6 0-16,0 6 0 15,0 0 4-15,31 1-4 16,36-4 0-16,26-9 6 15,5-14 9-15,9-18-15 16,-5-16 1-16,-4-2 23 0,-23-46-13 16,1-18 77-16,-19-7-15 15,-17-4-27-15,-40 1 9 16,0 3-30-16,-40-1-1 16,-44 9-16-16,-31 9-8 15,-19 15 0-15,1 20 0 16,17 14-22-16,19 7-2 15,30 14-81-15,40 29-86 16,27 0-81-16,9-10-319 16</inkml:trace>
  <inkml:trace contextRef="#ctx0" brushRef="#br0" timeOffset="-73755">22956 2274 693 0,'0'0'162'0,"-355"-189"-68"15,164 81 25-15,-18 0-26 16,-44 10-42-16,-14 17-4 16,-57 23-44-16,-49 21 22 15,-49 31 4-15,-40 6-25 16,13 40 32-16,0 36-36 15,18 26 3-15,36 20 7 16,13 22-2-16,40 15-8 16,22 11 0-16,35 14 9 0,45 12-6 15,9 4-3-15,49 18 0 16,40 6-7-16,44-1 5 16,63-4 2-16,35-16 0 15,18-19 4-15,97-13-11 16,76-19 7-16,67-22 0 15,57-20-7-15,58-19 11 16,58-23-4-16,40-20 0 16,27-26 12-16,57-18-3 15,18-4-9-15,5-37 0 16,4-25 23-16,-44-16-16 16,-76-9 33-16,-89-9 7 0,-67-15-30 15,-39-16 30-15,-36-28-23 16,-22-35-4-16,-36-39 13 15,-22-23-26-15,-35-20 0 16,-50 0-5-16,-66 11 11 16,-35 15-11-16,-156 29-2 15,-116 27 0-15,-97 35-12 16,-85 35 3-16,-75 38 9 16,-9 31 0-16,-5 35 5 15,72 16-10-15,101 16 5 16,130 43-31-16,93 32-23 15,97 25-104-15,28 26-8 16,8 2-119-16,9-13-350 16</inkml:trace>
  <inkml:trace contextRef="#ctx0" brushRef="#br0" timeOffset="-68634">13302 11079 803 0,'0'0'125'16,"0"0"-3"-16,0 0-8 15,0 0-15-15,0 0-43 16,0 0-41-16,49-54-5 16,27 47-10-16,30 7 0 0,5-2-4 15,27-1 4 1,-14-8-3-16,1-3-95 0,-41 1-154 15,-44-2-108-15</inkml:trace>
  <inkml:trace contextRef="#ctx0" brushRef="#br0" timeOffset="-68445">13591 10773 542 0,'0'0'189'16,"0"0"-17"-16,0 0-29 0,0 0-55 15,0 0-35-15,0 0-53 16,-125 74 4-16,125-4 34 16,0 13-38-16,27 1 16 15,13 7-11-15,-13-4 4 0,4-8-18 16,4-7-5-16,5-13-274 16,18-22-503-16</inkml:trace>
  <inkml:trace contextRef="#ctx0" brushRef="#br0" timeOffset="-68187">14644 10716 609 0,'0'0'256'0,"0"0"-141"0,0 0-54 16,0 0 26-16,0 0-55 15,249-22-3-15,-134 19 19 16,10 0-42-16,-1 3 12 16,-22 0-18-16,-22 0 9 15,-22 0-24-15,-40 0 8 16,-18 6-114-16,0 8-59 16,-31 0-60-16,-27-5-179 15</inkml:trace>
  <inkml:trace contextRef="#ctx0" brushRef="#br0" timeOffset="-68025">15168 10733 395 0,'0'0'167'0,"0"0"-17"16,0 0 7-16,0 0-62 0,0 0-9 15,0 0-53 1,-67 14-27-16,67 35 28 0,0 6-28 16,0 9 14-16,0 6-3 15,18 3-13-15,13 4 4 16,-22 0-8-16,9-10-81 15,-5-10-308-15</inkml:trace>
  <inkml:trace contextRef="#ctx0" brushRef="#br0" timeOffset="-67741">15879 10360 469 0,'0'0'478'0,"0"0"-316"16,-107-154-5-16,90 135-39 15,8 10-50-15,-5 9-11 16,5 12-57-16,9 50-5 16,-8 37-1-16,8 31 12 15,0 6-4-15,0 3-2 16,17-3 0-16,23-10 4 15,0-3-3-15,5-19-2 16,4-18-70-16,-1-21-112 0,1-23-122 16,18-22-380-1</inkml:trace>
  <inkml:trace contextRef="#ctx0" brushRef="#br0" timeOffset="-67314">16412 10971 621 0,'0'0'179'0,"0"0"-5"16,0 0-34-16,0 0-48 15,0 0-24-15,0 0-54 16,80-124 9-16,-31 124-23 16,4 0 12-16,5 25-23 15,-9 20 11-15,0 14 0 0,-23 4-13 16,-3-1 15-16,-23 0-2 15,0-13 0-15,0-12 8 16,0-18-4-16,0-13-4 16,0-6 0-16,0 0 27 15,0 0 30-15,0-25 38 16,8-21-63-16,1-5-29 16,18-6 13-16,4-5-14 15,9 5-2-15,-4 6 0 16,4 12 10-16,-14 12-10 15,5 15 0-15,-4 8-10 16,13 4 2-16,-13 6 2 16,4 25-1-16,-5 9-1 0,-3 6-16 15,-6 1-1-15,-8 7-32 16,0-3-67-16,0-3-105 16,13-8-286-16</inkml:trace>
  <inkml:trace contextRef="#ctx0" brushRef="#br0" timeOffset="-67126">17581 10988 595 0,'0'0'210'0,"0"0"-90"0,0 0 6 15,0 0-78-15,0 0-26 16,0 0-22-16,279-45 9 15,-212 45-18-15,9 0-91 16,4 0-311-16</inkml:trace>
  <inkml:trace contextRef="#ctx0" brushRef="#br0" timeOffset="-66915">18309 10708 670 0,'0'0'189'0,"0"0"-40"0,0 0 5 16,0 0-87-16,0 0-26 15,0 0-41-15,22 34 11 16,-22 16-7-16,0 9-4 0,0-1 1 16,0-1 5-16,0-5-6 15,0 1-51-15,0-12-182 16,0-7-273-16</inkml:trace>
  <inkml:trace contextRef="#ctx0" brushRef="#br0" timeOffset="-66632">18656 10048 599 0,'0'0'360'16,"0"0"-233"-16,0 0 0 16,0 0-10-16,0 0-87 15,0 0-18-15,93 90 6 16,14 10 36-16,-1 19-5 16,1 23-44-16,-32 7 20 15,-17 7-21-15,-40-3 8 16,-18-6-13-16,-9-7 1 15,-75-17-20-15,-23-20-72 16,-17-22-200-16,-1-21-476 16</inkml:trace>
  <inkml:trace contextRef="#ctx0" brushRef="#br0" timeOffset="-77347">6856 11121 881 0,'0'0'170'16,"0"0"14"-16,0 0-38 0,9-155-72 16,-36 132-17-1,5 5-7-15,-5 10-34 0,0 8 16 16,-22 0-24-16,9 20-7 16,-17 31 2-16,-1 23-2 15,9 16-1-15,22 12 0 16,27 4 7-16,0-8-12 15,18-10 5 1,62-18-12-16,22-12-3 0,32-22-56 16,12-20-36-16,5-12-61 15,-4-4-145-15,-36-13-163 16</inkml:trace>
  <inkml:trace contextRef="#ctx0" brushRef="#br0" timeOffset="-76960">7553 11212 667 0,'0'0'180'0,"0"0"-23"16,0 0 24-16,0 0-75 15,0 0-10-15,0 0-31 16,-84-119-42-16,84 119-22 16,0 11-1-16,0 23 0 15,18 17 3-15,13 5 2 16,-14 4-2-16,1-1-2 15,-5-10-1-15,5-10 1 16,-9-13 6-16,-9-12-7 16,9-9 0-16,0-5 4 0,4 0 5 15,-4 0-4-15,9-27 0 16,0-10 10-16,13-11-10 16,4-5-3-16,5 3-2 15,-13 4 10-15,13 16-11 16,-9 10 1-16,-4 9 0 15,13 11-8-15,-5 0 0 16,5 6 4-16,0 27 2 16,-4 10-9-16,-19 5 8 15,6 0-53-15,-23 2-139 16,0-5-256-16</inkml:trace>
  <inkml:trace contextRef="#ctx0" brushRef="#br0" timeOffset="-70565">8935 11390 404 0,'0'0'432'0,"0"0"-261"0,0 0-42 16,-240-26 4-16,222 26-44 16,5 0-47-16,13 0 3 15,0 0-45-15,58 0-10 16,30 0 8-16,46 0 4 15,8 3 10-15,5-3-9 16,-5 3 9-16,-27-3-9 16,-30 3-3-16,-28 0-32 15,-34-3-84-15,-23 0-87 16,-14 0-37-16,-43 0-176 0</inkml:trace>
  <inkml:trace contextRef="#ctx0" brushRef="#br0" timeOffset="-70365">9241 11218 364 0,'0'0'249'0,"0"0"-71"0,0 0-36 16,0 0-3-16,0 0-1 15,0 0-59-15,-182-102-13 16,182 102-26-16,0 0-39 16,0 19 8-16,0 27-9 15,9 9 0-15,9 14 4 16,4 2 6-16,-13 0-10 15,9-1 0-15,-9-4-1 16,0-13-9-16,13-4-129 16,-4-17-169-16,22-5-308 0</inkml:trace>
  <inkml:trace contextRef="#ctx0" brushRef="#br0" timeOffset="-70086">9890 11005 820 0,'0'0'139'0,"0"0"19"16,0 0-53-16,0 0-70 0,0 0-21 15,0 0-4-15,249-48-4 16,-111 36-4-16,13 4 7 15,-18-4-4-15,-9 7-5 16,-44 5 0-16,-44 0-2 16,-36 0-137-16,0 2-70 15,-58 19-36-15,-17 4-351 16</inkml:trace>
  <inkml:trace contextRef="#ctx0" brushRef="#br0" timeOffset="-69901">10437 11036 513 0,'0'0'242'0,"0"0"-52"16,0 0-39-16,0 0-16 16,0 0-85-16,0 0-21 15,-9-23-29-15,9 58 12 0,0 12-11 16,9 13 5-16,13 8-5 16,-22 0 10-16,0 3-1 15,0-3-10-15,0-6 0 16,0-8-87-16,-14-15-153 15,14-5-292-15</inkml:trace>
  <inkml:trace contextRef="#ctx0" brushRef="#br0" timeOffset="-69585">11098 10368 762 0,'0'0'221'15,"0"0"-40"-15,0 0-40 16,0 0-50-16,0 0-27 16,0 0-59-16,-106 21-3 15,79 80 15-15,-4 12-15 16,4 15 25-16,10 2-22 15,-6 6-5-15,23 2 12 16,0-8-2-16,0-5-10 16,0-23 0-16,9-14-15 15,22-26-51-15,-4-17-121 16,13-20-156-16,18-11-374 0</inkml:trace>
  <inkml:trace contextRef="#ctx0" brushRef="#br0" timeOffset="-69234">11378 11268 572 0,'0'0'114'0,"0"0"26"16,0 0 46-16,0 0-79 16,0 0-32-16,0 0-36 0,-40-82-39 15,40 102-1 1,0 23-7-16,0 8 8 0,0 2 3 15,0-8 3-15,40-5-6 16,-4-8 5-16,13-16-2 16,-9-7 6-16,-5-9-6 15,5 0-3-15,-13-6 33 16,-5-19 21-16,-4-9 18 16,-18-6-4-16,0 1-47 15,0-5 25-15,0 2-36 16,-31 5-9-16,-22 9-2 15,-19 9-1-15,6 7-1 16,21 9-20-16,5 3-93 0,32 0-43 16,8 0-223-1,26 3-314-15</inkml:trace>
  <inkml:trace contextRef="#ctx0" brushRef="#br0" timeOffset="-68947">11694 10427 875 0,'0'0'191'0,"0"0"-49"16,0 0-6-16,0 0-46 16,0 0-59-16,0 0-10 15,75-45-18-15,32 113-3 0,-5 27 19 16,23 14-9-16,-10 15-2 15,-17 2-8-15,-23 0 12 16,-35-1-13-16,-22-3 1 16,-18-7 0-16,-18-6-5 15,-62-17 1-15,-13-11-41 16,-14-17-89-16,14-14-182 16,35-18-297-16</inkml:trace>
  <inkml:trace contextRef="#ctx0" brushRef="#br0" timeOffset="-63976">19873 9717 149 0,'0'0'391'0,"0"0"-249"15,0 0-30-15,0 0-12 16,0 0-2-16,0 0-24 16,27-48 9-16,-36 40-46 15,-31-6-30-15,-27-1 14 16,-17 3-18-16,-14 4 13 15,-18 5-14-15,-8 0 10 16,-27 3-11-16,-13 0-1 16,-27 0 0-16,-18 0 2 0,-13 0 4 15,-18 6-6 1,0 0 0-16,-18 0 8 0,9-1-9 16,-26 4 1-16,-5-4 0 15,-27 7 5-15,1-2-2 16,-18 5-3-16,-23 2 0 15,5-3 3-15,-22 0-8 16,8-5 5-16,23 2 0 16,4-5-3-16,23 2 17 15,-1 0-14-15,9 0 0 16,5-4 2-16,4 5-11 16,-8 5 9-16,-10 0 0 0,-8 0-2 15,-10 1 9-15,28-4-7 16,8 5 0-16,5-1 9 15,-14 6-11-15,9 0 2 16,-8 4 0-16,12-2-4 16,14 0 12-16,5-6-8 15,-5-6 0-15,13-5 9 16,9-4-3-16,-9-2-6 16,-8 6 0-16,-23 6 0 15,0 2 8-15,-8 3-8 16,21 0 0-16,10 0 7 15,26-8-11-15,0-3 4 16,40-6 0-16,-4 0 0 0,44 0 13 16,13 0-10-1,5-12 4-15,0 3 4 0,-14 3-9 16,5 6-2-16,-4 0 0 16,-10 0-7-16,14 0 16 15,-4 0-9-15,-14 0 0 16,-4 0 7-16,-1 0-11 15,1 0 4-15,-9 3 0 16,-9 11-8-16,-18 12 12 16,-40 5-4-16,-8 3 0 15,17-2 5-15,18-10-9 16,70-5 4-16,55-11 0 0,48-6-1 16,31 0 14-1,9 0-13-15,9 0 2 0,0 0 7 16,0 0-1-16,0 0-8 15,0 0 0-15,0 0-7 16,0 9 0-16,0 21 7 16,0 13 0-16,0 22 7 15,-22 9-10-15,13 10 3 16,-9 7 0-16,1 2 2 16,-15 15 8-16,-3 5-10 15,-5 9 0-15,-9 5 12 16,0 0-14-16,5-4 2 15,-5-5 0-15,9-7 0 16,13-10 8-16,-4-4-8 16,13-6 0-16,1-9 6 0,3-14-12 15,14-15 6 1,0-13 0-16,0-12-6 0,14-8 13 16,3-9-7-16,1 1 0 15,13-4 6-15,18 0-6 16,4-2 0-16,36 0 0 15,18-3 0-15,35 0 7 16,40-3-7-16,18 0 0 16,31 0 9-16,0 0-11 15,-4 0 2-15,13-3 0 16,0-3-3-16,26 1 12 16,14-4-9-16,27-2 0 0,26-1 4 15,22-1-13 1,27-8 9-16,23 5 0 0,-1-2-6 15,-13 4 16-15,-18 9-10 16,-40-1 0-16,-13 6 9 16,-27 0-19-16,-13 0 10 15,18-3 0-15,0-6-6 16,17 1 10-16,27-3-4 16,5-1 0-16,26 0 9 15,0 5-11-15,0-2 2 16,-17-1 0-16,-1 9-1 15,-31-5 4-15,1 0-3 16,12 1 0-16,-3 2 4 16,12 0-10-16,27-3 6 15,27-2 0-15,22 0-1 0,9-4 4 16,-26 4-3-16,-32-1 0 16,-40 1 1-16,-18 3-7 15,-26 2 6-15,-22-1 0 16,4 2-1-16,-14 2 10 15,1 0-9-15,-9-3 0 16,-9 0 2-16,-18 0-9 16,-22-3 7-16,-9 1 0 15,-18-1-5-15,-22 3 13 16,-4-3-8-16,4 6 0 0,-4 0 4 16,4 0-8-1,-9 0 4-15,4 0 0 0,-21 0-2 16,-23 0 8-16,-4 0-6 15,-23 0 0-15,-8 0 7 16,-1 0-13-16,6 0 6 16,-6 0 0-16,10 0-5 15,-10 0 13-15,1 0-8 16,9 0 0-16,-10 0 5 16,-17-1-6-16,0-9 1 15,-22 2 0-15,4-4 19 16,-22 1-18-16,8-1 27 15,6-2-9-15,-15 3-14 16,19-3 6-16,4-3-11 16,5 3 0-16,4-6 5 0,0 0 5 15,-14 0-4 1,14-2 3-16,-22-4-7 0,0-5 28 16,4-5-17-16,-13-10-3 15,-9-3 25-15,0-6-33 16,0-10 21-16,9-6-6 15,-9-8-16-15,0-1 27 16,0-5-24-16,0 0 1 16,0 2 19-16,0-1-16 15,0 1 7-15,0-4-10 16,-18-6 7-16,-13-3-8 16,4-1-4-16,5 7 0 0,4 8 5 15,9 6 5-15,-8 11-10 16,17 5 0-16,-23 9 10 15,15 1-15-15,8 0 5 16,-9-1 0-16,0 4-6 16,0 7 19-16,9 6-13 15,-9 5 0-15,9 4 6 16,-13-1-12-16,13 4 6 16,-9-1 0-16,9 4-7 15,0 5 19-15,-9 2-12 16,0 4 0-16,0-4-9 15,-31 3-1-15,-44-5-2 16,-81 6 4-16,-83 2-1 0,-77 6-71 16,-39 3-63-1,9 20-143-15,30-17-582 0</inkml:trace>
  <inkml:trace contextRef="#ctx0" brushRef="#br0" timeOffset="1125">22974 10917 570 0,'0'0'169'0,"0"0"-40"0,0 0 10 15,0 0 27-15,0 0-54 16,0 0-38-16,-18-48-3 16,18 40-48-16,0-4 10 15,27-2-31-15,53 0 12 16,31 3-14-16,36 2 0 16,4-2 0-16,-5 2-7 15,-12 1 5-15,-50 2-13 16,-26 6-53-16,-49 0-55 15,-9 0-6-15,-27 0 21 16,-49 17-74-16,-4-3-146 16</inkml:trace>
  <inkml:trace contextRef="#ctx0" brushRef="#br0" timeOffset="1330">23547 10818 302 0,'0'0'224'16,"0"0"-41"-16,0 0-14 0,0 0-29 15,0 0-22-15,0 0-39 16,-102-6-42-16,71 45 16 15,13 19-36-15,-9 13 23 16,27 12-2-16,0 6-29 16,0 3 14-16,0-8-21 15,9-9 9-15,9-6-8 16,9-15-3-16,4-12-13 16,-4-13-22-16,4-13-103 15,4-8-40-15,5-8-66 16,9 0-118-16</inkml:trace>
  <inkml:trace contextRef="#ctx0" brushRef="#br0" timeOffset="1675">24449 10798 498 0,'0'0'252'16,"0"0"-105"-16,0 0 8 0,-58-144-8 16,41 118-47-1,-1 9-16-15,4 6-36 0,6 8-10 16,8 3-15-16,-18 0-18 16,9 36-5-16,-22 25 0 15,-5 18 5-15,5 11 9 16,-4 13-14-16,12 7 3 15,15-3 9-15,8-8-1 16,0-14-11-16,8-14 0 16,32-14-6-16,18-15 5 15,9-17-65-15,31-13-52 16,-5-12-77-16,5 0-71 16,-23-12-110-16</inkml:trace>
  <inkml:trace contextRef="#ctx0" brushRef="#br0" timeOffset="2215">24729 11272 440 0,'0'0'180'16,"0"0"4"-16,0 0-56 15,0 0-3-15,0 0-32 16,-191-147-13-16,191 139-3 16,0-1-26-16,0 3-51 15,18-2 14-15,17 2-13 16,14-2 8-16,-9 0-1 15,-4 0 1-15,-5 3 0 16,-5 0-2-16,-12 2-2 16,-14 1 26-16,0 2-16 0,0 0 7 15,0-3 10-15,0 0-17 16,-22 0 11-16,4 0-25 16,0 0 7-16,5 3-7 15,4 0-1-15,0 0 0 16,0 0-2-16,0 9-4 15,0 12 6-15,0 11 0 16,9 5 1-16,0 3-11 16,0 2 10-16,0 1 0 15,0-4-1-15,27-3 9 16,0-1-11-16,22-6 3 16,-1-10 0-16,1-4-8 15,0-10 8-15,9-5 0 16,-14 0 7-16,14-11 1 15,-9-21-1-15,-18-7 0 0,-13-9-2 16,-18-12 37-16,0-2-28 16,0-3-3-16,-40 3-7 15,-18 11 4-15,-9 12-9 16,10 13 1-16,8 15-18 16,4 11 10-16,5 0-65 15,14 31-35-15,26 11-38 16,0 1-142-16,17-12-132 15</inkml:trace>
  <inkml:trace contextRef="#ctx0" brushRef="#br0" timeOffset="2515">25204 10688 758 0,'0'0'160'15,"0"0"-11"-15,0 0-12 16,0 0-62-16,0 0-23 16,0 0-10-16,107-71-36 15,-40 82 15-15,21 32-19 16,6 19 1-16,-19 15 15 16,14 13-14-16,-31 12 2 15,-9 3 0-15,-31-3 1 16,-18-9 2-16,0-10-9 15,-18-12 0-15,-31-16 3 16,0-8-3-16,-9-14-20 0,9-13-62 16,32-18-120-16,17-2-188 15</inkml:trace>
  <inkml:trace contextRef="#ctx0" brushRef="#br0" timeOffset="3428">26280 11033 448 0,'0'0'144'0,"0"0"-9"16,0 0 10-16,0 0-27 16,0 0-1-16,0 0-41 15,-76 0-31-15,76 0-3 16,0 0-39-16,9 0 5 15,26 0 0-15,23 0-3 16,22 0 8-16,5 0-13 16,21 0 0-16,-21 0 8 15,-10-11-6-15,-26 0-2 16,-18 0 5-16,-13-1 2 16,-9 0 2-16,-9 2 2 15,0-8-9-15,-27 4 13 16,-22-3-10-16,-9 0-5 0,-8 3 0 15,17 0 13-15,9 3-10 16,13 5-3-16,10 0 0 16,17 4 2-16,0 2 0 15,0 0-2-15,0 0 0 16,0 0-12-16,44 0 12 16,14 8-3-16,22 14 3 15,-5 10-3-15,1-1 8 16,-10 4-5-16,-8-3 0 15,-18 3 5-15,-22-1-5 16,0 0 0-16,-18-6 1 16,0 3-5-16,-36-5 8 0,-31-1-8 15,-12 0-12-15,12-2-111 16,22-2-147-16,32-5-306 16</inkml:trace>
  <inkml:trace contextRef="#ctx0" brushRef="#br0" timeOffset="6123">27390 10866 501 0,'0'0'300'16,"0"0"-123"-16,0 0-27 16,0 0-19-16,0 0-32 15,0 0-56-15,9-142-6 0,-18 157-37 16,-9 33 14-1,-4 14-17-15,13 4 3 0,9 1 0 16,0-10-9-16,0-9 8 16,40-14 1-16,-4-11 0 15,-5-15 10-15,18-8-5 16,-5 0-2-16,5-8-3 16,9-18 14-16,-9-5-7 15,0-3-5-15,-5 3 2 16,-13 0 3-16,9 6 0 15,-22 4-7-15,-9 10 0 16,9 6-5-16,-18 1 5 16,0 4-3-16,13 0-3 0,-4 0-10 15,-9 0 12-15,0 4 4 16,9 1 0-16,-9-5-5 16,0 0 12-16,0 0-7 15,0 0 5-15,0 0 4 16,0 0 7-16,0 0-16 15,0-9 2-15,-9 1-4 16,-13 6 3-16,13 2-5 16,0 0-1-16,0 19-9 15,-9 18 9-15,18-1 5 16,0-1-3-16,0-4-4 16,0-9-1-16,9-5 7 15,18-5-3-15,13-10 6 16,9-2-4-16,-14 0 2 0,5-5 0 15,-13-17 13-15,-5-14-8 16,-4 1 3-16,-18-8 6 16,0-8-4-16,-18-3 19 15,-22 7-18-15,-9 6-4 16,0 13 10-16,14 13-14 16,4 15 1-16,4 0-4 15,9 15-6-15,-4 27-4 16,13 11 8-16,9 3 2 15,0-3-8-15,31-8 9 16,14-10-1-16,12-16 0 16,1-10 7-16,0-6-7 0,-9-3 0 15,0 0 3-15,-5-21 6 16,-4-9-4-16,-9-1-1 16,-13 5-3-16,0 3 8 15,4 9-3-15,-13 5-6 16,0 4 0-16,-9 5-9 15,0 0 1-15,0 0 2 16,8 23 5-16,-8 10-4 16,0 7 0-16,0-3 5 15,0-1 0-15,0-7-5 16,0-9 10-16,0-12-5 16,9-5 0-16,0-3 6 15,0 0-4-15,31 0-1 0,0-28 1 16,18-12 7-1,9-2-3-15,-10 0-6 0,1 5 0 16,-14 14 8-16,-12 8-15 16,-24 13 7-16,10 2-4 15,-9 0-2-15,4 23-14 16,-4 14 20-16,0 1 0 16,0-3 5-16,0-4-13 15,0-11 8-15,4-3 0 16,5-8-9-16,-9-4 13 15,9-2-4-15,4-3 0 16,-4 0 7-16,-1 0 1 0,-8-3-8 16,13-11 0-1,-13 3 7-15,9-6 0 0,-9 3-7 16,13 2 0-16,-13 3 9 16,0 4-10-16,-9 2 1 15,0 1 0-15,0 2-7 16,0 0 12-16,0 0-5 15,0 0 0-15,0-6 8 16,0 0-1-16,0-2-7 16,-9-4 0-16,0-2 12 15,-13-3-2-15,13 3-7 16,0-3 8-16,0 6-5 16,9-1 7-16,-9-2-13 15,9 6 0-15,0 3-2 16,0-2 8-16,0 7-6 0,0 0 0 15,0 0-3-15,0 0-4 16,0 0-1-16,0 14 3 16,0 9-8-16,0 9 13 15,9 2 0-15,18 5 0 16,4 6-15-16,-4-5 11 16,4 2-7-16,-13-5 2 15,-1-6 0-15,-3-8 1 16,-5-9 8-16,-9-6 0 15,0-8-23-15,0 0 22 16,-31 0-31-16,-5 0 17 16,-4-2 9-16,22-10 0 0,9 1 6 15,9 2 0 1,0 0 0-16,0-4-7 0,27-4 7 16,13-6 0-16,4-8-14 15,23-9 23-15,4-9-9 16,5-7 0-16,-10-6 8 15,-17-6 8-15,-13-5 2 16,-14-12 0-16,-13-8 32 16,-9-1-47-16,0 6 28 15,-9 12-2-15,-31 22-26 16,13 20 30-16,5 20-30 16,13 14 1-16,0 6-8 15,9 56-16-15,-17 29 20 0,17 21 0 16,0 2 11-1,0-9-16-15,0-12 5 0,17-13-19 16,1-16-3-16,4-12-61 16,-4-18 17-16,-9-14 6 15,-9-9-26-15,0-11 17 16,0 0-11-16,0-9-12 16,-9-25-67-16,-22-5 64 15,4-4 77-15,-4 3 17 16,13 6 2-16,10 12 23 15,8 10 10-15,0 7-14 16,0 5 25-16,17 0-42 0,41 0 27 16,18 2 5-16,12 10-21 15,6-6 19-15,-5-4-15 16,-14-2 14-16,-8 0 33 16,-1 0-23-16,-26 0 16 15,-22 0-13-15,-9-2-25 16,-9-10 26-16,0-2-22 15,-27-3-13-15,-21 1 24 16,-10 4-34-16,0 9 9 16,-9 3-10-16,19 6 6 15,12 29-19-15,14 6 13 16,22 2 0-16,0-4-13 16,13-5 22-16,23-11-9 15,21-9 0-15,1-9 7 16,9-5 3-16,-9 0-10 0,-10-10 0 15,1-16 13 1,-31 1-2-16,9-4-5 0,-14 6 15 16,-13 3-8-16,0 6 26 15,0 9-35-15,0 3 1 16,0 2-3-16,0 0-2 16,0 0-7-16,0 18 5 15,0 11 2-15,0 0-6 16,0 2 6-16,0-9 0 15,9-2-3-15,18-10 10 16,4-2-7-16,-5-8 0 16,5 0 7-16,-4 0 4 0,13-18-11 15,-13-5 0-15,-9-5 3 16,4 2 5-16,-5 1-8 16,-8 8 0-16,-9 8 10 15,0 4-18-15,9 5 8 16,-9 0-3-16,14 0-1 15,-6 14-12-15,10 12 16 16,0-1 0-16,4 1 4 16,-13-9-11-16,0-3 7 15,9-3 0-15,-9-6-3 16,4-5 12-16,5 0-9 16,-9 0 0-16,22 0 11 15,-5-2-7-15,-8-12-4 0,22-3 0 16,-22 3-2-1,4 5 10-15,-4 7-8 0,-18 2 0 16,9 0-8-16,0 0 2 16,8 7-8-16,15 14 10 15,-15 1-2-15,23-5-2 16,-13-5 8-16,4-12 0 16,5 0 2-16,4-6-4 15,8-28 3-15,-21-12-1 16,13-10 13-16,-22-12-9 15,-9-11 22-15,-9-7-8 16,0-3-14-16,-27 3 33 16,-13 13-27-16,-4 16 1 15,-5 22 1-15,9 31-5 0,13 4-13 16,-13 56 6 0,22 29-7-16,10 17-7 0,8 3 12 15,8-7-33-15,50-12-11 16,0-16-78-16,-14-16 11 15,5-14-88-15,-9-15-25 16,-31-17-11-16,0-8-229 16</inkml:trace>
  <inkml:trace contextRef="#ctx0" brushRef="#br0" timeOffset="6259">30789 10859 539 0,'0'0'215'0,"0"0"-70"16,0 0-63-16,0 0-78 0,258-78-4 15,-103 64-3-15,-4 3-10 16,-13 2-207-16,-45 4-299 16</inkml:trace>
  <inkml:trace contextRef="#ctx0" brushRef="#br0" timeOffset="7705">8148 13728 773 0,'0'0'274'15,"0"0"-106"-15,0 0 0 16,-75-175-53-16,44 150-67 16,13 7 14-16,9 13-33 15,-9 5-8-15,18 0-4 16,-31 39-8-16,14 30-9 15,-15 27 0-15,6 17 10 16,8 14-8-16,18 6-2 16,0 3 0-16,0-3 3 15,27-13 4-15,30-13-7 16,-8-19 0-16,0-21-68 16,-4-13-27-16,-5-26-97 15,8-17-98-15,-3-11 24 0,4-13-68 16</inkml:trace>
  <inkml:trace contextRef="#ctx0" brushRef="#br0" timeOffset="8110">8415 14535 148 0,'0'0'247'16,"0"0"-41"-16,-18-170-34 15,-8 128-6-15,3 8-20 16,15 8-49-16,-1 7 11 16,9 7-50-16,0-2-26 15,0 5-7-15,40 7-18 16,4 2 0-16,14 0-7 0,0 0 7 15,-1 17-2 1,-17 12-5-16,-4 7 0 0,-14 1 3 16,-13-4 5-16,-9 4-2 15,0-11-6-15,0-9 9 16,0-3-2-16,0-14-7 16,0 0 0-16,0 0 21 15,0 0-12-15,0-25 42 16,9-12-44-16,0-6 4 15,22-2-2-15,-5 0-8 16,6 0-1-16,-6 14 9 16,5 11 2-16,-13 11-11 15,9 9 0-15,4 0-7 16,-4 22-5-16,12 16 11 16,-21 7 1-16,13 6-5 0,-22-1 8 15,9-1-6-15,-9-4-44 16,4-9-64-1,-13-7-44-15,0-12-150 0,9-17-159 16</inkml:trace>
  <inkml:trace contextRef="#ctx0" brushRef="#br0" timeOffset="8365">9210 13728 489 0,'0'0'290'0,"0"0"-118"15,0 0-1-15,0 0-24 0,0 0-44 16,0 0-75 0,-26-51-6-16,66 102 3 0,13 20-6 15,5 11 36-15,-1 9-30 16,1 5-6-16,-27 6 6 16,-4-1-18-16,-27-1 4 15,0-10-11-15,0-8 7 16,0-8-18-16,-18-11-16 15,0-4-82-15,-13-8-104 16,22-17-290-16</inkml:trace>
  <inkml:trace contextRef="#ctx0" brushRef="#br0" timeOffset="8687">10583 14158 466 0,'0'0'371'16,"0"0"-296"-16,0 0 61 15,0 0-26-15,0 0-49 16,0 0-61-16,0-37 0 15,85 29 6-15,39-1-2 16,31-1 7-16,5-8-11 0,-4 7 6 16,-54 8-14-16,-31 3-5 15,-62 0-94-15,-9 20-39 16,-22 10-100-16,-54-3-306 16</inkml:trace>
  <inkml:trace contextRef="#ctx0" brushRef="#br0" timeOffset="8814">10765 14289 549 0,'0'0'178'0,"0"0"-3"16,0 0-13-16,0 0-91 15,0 0-60-15,0 0 24 16,209-3-33-16,-76 0 3 16,23-3-5-16,-5 4-204 0,-4-2-221 15</inkml:trace>
  <inkml:trace contextRef="#ctx0" brushRef="#br0" timeOffset="9227">12151 13931 933 0,'0'0'162'15,"0"0"6"-15,0 0-59 0,0 0-74 16,0 0-16 0,0 0-18-16,271-33-1 0,-146 27 3 15,-14 0 11-15,-13 1-13 16,-23 2-1-16,-35 3-8 16,-31 0 6-16,-9 0-67 15,-18 0-32-15,-31 0-60 16,-8 0-92-16,8 0 59 15,13 0 71-15,5 0 105 16,13 0 18-16,1 0 42 16,-6 0 100-16,14 0 3 15,1 0-58-15,-1 3-3 16,9 20-15-16,0 11-2 16,0 12 0-16,0 7-23 15,0 4-6-15,17 6-20 16,1 7-11-16,4 3-14 0,-22 0-56 15,0-2-393-15</inkml:trace>
  <inkml:trace contextRef="#ctx0" brushRef="#br0" timeOffset="9540">13226 13526 366 0,'0'0'794'15,"0"0"-615"-15,0 0-55 16,-14-147-20-16,14 146-71 16,-9 1-5-16,9 21-28 15,0 42 10-15,0 30-10 16,0 17 2-16,0 21 0 15,0 5 19-15,31 5-18 16,-4-2-3-16,22-9 0 16,0-20-3-16,0-16-3 15,17-26-93-15,-8-23-85 16,9-20-162-16,8-19-384 16</inkml:trace>
  <inkml:trace contextRef="#ctx0" brushRef="#br0" timeOffset="9984">13702 14184 808 0,'0'0'204'15,"0"0"-30"-15,0 0-19 16,0 0-93-16,0 0-15 16,0 0-6-16,80-133-35 15,-36 133 16-15,14 0-22 16,0 6 1-16,0 23-6 15,-18 4 7-15,-5-2-2 0,-13 1 0 16,-4-7 8 0,-18-8-13-16,0-6 5 0,0-2 0 15,0-9 3-15,0 0 4 16,0 0-7-16,0 0 22 16,0-20-19-16,0-14 28 15,9-9-19-15,13-5-9 16,-4-3 15-16,9 0-12 15,-5 6-4-15,-4 8 2 16,-1 14 5-16,15 12-3 16,-15 11-6-16,23 0-7 15,-4 11-2-15,13 26-1 16,-9 9 10-16,4 4 0 16,-4 5-3-16,9-2-2 15,-9-2-50-15,4-8-64 0,-4-10-47 16,-13-10-86-16,4-11 18 15,-13-12-16-15,13 0-149 16</inkml:trace>
  <inkml:trace contextRef="#ctx0" brushRef="#br0" timeOffset="10159">14893 14184 313 0,'0'0'213'0,"0"0"-37"16,0 0 3-16,0 0-41 15,0 0-29-15,0 0-11 16,35-88-43-16,5 86-14 0,0-6-7 15,18 2-27 1,9 0 14-16,8 0-21 0,1 6-18 16,-1 0-101-16,-17 0-220 15,0 0-268-15</inkml:trace>
  <inkml:trace contextRef="#ctx0" brushRef="#br0" timeOffset="10384">15755 13805 768 0,'0'0'239'0,"0"0"-36"16,0 0-23-16,0 0-84 15,0 0-21-15,0 0-28 16,0-60-44-16,8 77 8 16,19 23-11-16,-5 11 1 0,-4 11 8 15,-9 3-2-15,0 0-7 16,-9-3 0-16,9-5-3 15,-9-8-20-15,13-9-78 16,-4-10-79-16,18-18-118 16,13-12-227-16</inkml:trace>
  <inkml:trace contextRef="#ctx0" brushRef="#br0" timeOffset="10629">15937 13459 672 0,'0'0'276'16,"0"0"-52"-16,0 0-57 16,0 0-53-16,0 0-43 15,0 0-54-15,93-90 9 16,-26 158-22-16,30 25 5 16,-12 23 25-16,4 0-34 15,-32 8 18-15,-30-4-14 16,-9-1 6-16,-18-9-6 15,0-5-4-15,-45-17-18 16,-35-6-41-16,-13-18-148 16,-14-13-211-16</inkml:trace>
  <inkml:trace contextRef="#ctx0" brushRef="#br0" timeOffset="11523">19113 13859 775 0,'0'0'206'16,"0"0"-20"-16,0 0-44 15,-44-145-22-15,13 136-64 16,13 9-5-16,-22 0-37 0,13 14-3 16,-13 32-9-1,14 11-2-15,17 13 0 0,9 1-4 16,0 3 10-16,35-4-6 15,41-7 0-15,22-9-13 16,26-12-29-16,9-13-93 16,9-18-112-16,-4-11-155 15</inkml:trace>
  <inkml:trace contextRef="#ctx0" brushRef="#br0" timeOffset="11914">19957 13947 800 0,'0'0'194'16,"0"0"19"-16,0 0-60 0,0 0-54 16,0 0-11-16,0 0-57 15,-66-142 4-15,66 142-35 16,0 5 13-16,0 27-19 16,18 12 6-16,4 5 0 15,4 2-2-15,-8 0 10 16,4-12-8-16,-4-3 0 15,0-12 7-15,4-10-11 16,-4-7 4-16,9-7 0 16,4 0 14-16,9-27-13 15,-5-9 25-15,-4-7-4 16,-4-5-19-16,13 0 17 16,-13-1-20-16,13 3 0 15,-14 8 4-15,14 9 4 16,-22 13-8-16,13 16 0 0,-4 0-11 15,13 13 4-15,9 27 1 16,-14 8 5-16,23 5-7 16,-9 8-46-16,-14-5-47 15,14-8-80-15,-18-8-218 16</inkml:trace>
  <inkml:trace contextRef="#ctx0" brushRef="#br0" timeOffset="11061">17687 14190 534 0,'0'0'359'0,"0"0"-232"15,0 0 10-15,0 0 9 16,0 0-66-16,0 0-34 15,-93-104-27-15,168 92-10 16,41 0-9-16,17 4 0 16,18 2 13-16,-26 3-26 15,-19 3 9-15,-48 0-95 16,-40 0-55-16,-18 0-98 16,-9 0 1-16,-49 0-393 0</inkml:trace>
  <inkml:trace contextRef="#ctx0" brushRef="#br0" timeOffset="11252">18034 13918 480 0,'0'0'216'0,"0"0"-56"16,0 0 25-16,0 0-38 15,0 0-37-15,0 0-10 16,-125-119-56-16,125 119-6 16,0 3-38-16,9 31 11 15,31 11-3-15,-4 15-8 16,13 5 3-16,-1 5-1 15,-12 4-2-15,-5-3-4 0,5-6-82 16,4-10-162 0,8-8-187-16</inkml:trace>
  <inkml:trace contextRef="#ctx0" brushRef="#br0" timeOffset="13860">21317 13012 631 0,'0'0'221'15,"0"0"-91"-15,0 0-18 16,0 0-6-16,0 0-59 16,0 0-3-16,58-63-6 15,-58 61-23-15,-36-4 16 16,-22 4-31-16,-30 2 0 16,-28 0 4-16,-26 0 8 15,-14 0-1-15,-12 0 11 0,-15 2-21 16,-21 6 16-16,-5 1-17 15,0 3 0-15,-4-1-4 16,13 3 8-16,0 3-4 16,-22 0 0-16,-27-1 5 15,-48 2-11-15,-59-1 6 16,-26-3 0-16,-40-3-3 16,0-2 19-16,22 2-16 15,9 1 0-15,-4 1 2 16,22 2-10-16,-1-1 8 0,1 0 0 15,18-2-7 1,13-7 17-16,4 1-10 0,14-3 0 16,26-3 11-16,23 5-20 15,21 3 9-15,19 4 0 16,4 5-11-16,31 0 19 16,-4-3-8-16,13-2 0 15,-1-1 8-15,1-6-13 16,-8-1 5-16,-6-4 0 15,-4 0-2-15,1 0 15 16,-15 0-13-16,23 0 0 16,9-12 3-16,27-2-9 15,0 3 6-15,21-1 0 16,10 4-11-16,0-3 19 16,9-1-8-16,8 0 0 0,-8 4 8 15,-14 3-14 1,-22 5 6-16,-13 0 0 0,-36 13-9 15,-22 19 15-15,18-1-6 16,13-2 0-16,26-10 5 16,32-2-6-16,27-2 1 15,-1-10 0-15,23-2-3 16,4-3 9-16,5 0-6 16,-14 0 0-16,-4 0 5 15,-5 4-18-15,-8 1 13 16,-1 5 0-16,1 5-6 15,30-4 13-15,10 4-7 0,17-1 0 16,27-6 2-16,13 2-16 16,9 5 14-16,9 2 0 15,0 11-12-15,0 15 21 16,0 6-9-16,0 13 4 16,0 11 1-16,0 12 10 15,0 9-7-15,0 2-4 16,0 0 22-16,49-2-18 15,9-1 7-15,17 1 4 16,1-10-16-16,-1-2 24 16,-8-11-24-16,-18-3 1 15,0-8 10-15,-23 5-4 16,5-9-6-16,-13 1-4 16,0 1 9-16,4-5-10 15,-4-6 1-15,13-10 0 0,5-9-2 16,21-5 13-16,19-3-11 15,31-2 0-15,26-5 8 16,22-8-10-16,19-5 2 16,25 0 0-16,19 0-5 15,53-18 16-15,27 0-11 16,8 4 0-16,1 2 4 16,-23 3-10-16,5 7 6 15,-13-4 0-15,21 6-4 16,10 0 13-16,8 0-9 15,23 0 0-15,-23 0-6 16,-8 0-6-16,-18 0 12 0,-5 0 0 16,-13 0-7-16,-13 0 15 15,-1 0-8-15,1-2 0 16,13-4 4-16,4-8-5 16,5 3 1-16,5-7 0 15,-5 4-11-15,8-3 15 16,-3 3-4-16,4 3 0 15,8 6 0-15,-12-4-6 16,-6 3 6-16,10-2 0 16,4 2-4-16,14 0 12 15,22-4-8-15,4-3 0 16,13-3 0-16,-3 4-8 16,-6-2 8-16,-21 5 0 0,-41 7-2 15,-13-1 11-15,-35 3-9 16,-14 0 0-16,-31 0 8 15,-22 0-15-15,-4 0 7 16,-5 0 0-16,-5 0-5 16,-3 0 10-16,12 0-5 15,-22 0 0-15,1 0-1 16,-28-2-7-16,-12-5 8 16,-19-1 0-16,-4-2-4 15,-4 1 13-15,-32 0-9 16,5 0 0-16,-4-2 3 15,-5-1-7-15,-4-2 4 16,4-5 0-16,-5-1 4 0,5-1 4 16,5 5-8-16,-5-7 0 15,-4 1 3-15,4-4-4 16,-5 1 3-16,-3-6-2 16,-14-4 10-16,8-5-2 15,-17-2 0-15,9-4-4 16,-9-9 2-16,9-5 9 15,-9-6-14-15,0-1 2 16,0-4 17-16,0-3-16 16,0-1 17-16,0-7-2 15,0-10-17-15,-18-1 30 16,-8-3-25-16,-14 8 6 16,13 4 18-16,-4 7-30 15,4 6 22-15,14 9-22 0,13 8 7 16,0 6-2-16,0 0-5 15,0 3-1-15,0-4 0 16,0 7 14-16,0 11-14 16,0 5 0-16,0 6 1 15,-27 3-14-15,-22 1 13 16,-26 0 0-16,-32 6-4 16,-26-1 11-16,-40-1-10 15,-9 4 3-15,-18 8 0 16,-9 0-8-16,-13 3 8 15,-36 39-83-15,-40 23-78 16,-35 0-197-16</inkml:trace>
  <inkml:trace contextRef="#ctx0" brushRef="#br0" timeOffset="278310">14853 1725 456 0,'0'0'330'0,"0"0"-163"16,0 0 19-16,0 0-25 16,0 0-63-16,0 0-38 15,0 0-2-15,-40-77-29 0,31 77-4 16,0 0-20-16,0 0 3 15,-18 12-16-15,5 25 5 16,-13 9 3-16,12 7-5 16,-3 4 0-16,26-10 4 15,0-1 0-15,0-10-8 16,26-14 4-16,14-4 5 16,-13-12 0-16,4-6-2 15,-4 0 7-15,-5-6 4 16,-4-22 14-16,-9-7-16 15,0-7 26-15,-9-3-11 16,0 0-9-16,0 2 9 0,0 12-18 16,-9 12 4-16,-31 10-8 15,-5 9 5-15,-4 0-10 16,-8 0 2-16,8 20 3 16,22 6-7-16,-4 1-3 15,22 8 8-15,9-1 1 16,0-1-24-16,40-4 24 15,-4-9-13-15,12-12 14 16,10-8-8-16,0 0 18 16,9-5-10-16,-1-21 4 15,-8-5 2-15,-9-1-1 16,-22 8-3-16,-5 9-2 16,-4 7 8-16,-18 5-1 0,0 3-6 15,0 0-1 1,0 0-15-16,8 11 15 0,10 20-15 15,4 9 15-15,5 2-3 16,4 1 10-16,5-1-7 16,4-2 0-16,0-6 3 15,4-2-13-15,14-10-5 16,9-14-93-16,12-8-49 16,24-11-159-16,12-36-183 15</inkml:trace>
  <inkml:trace contextRef="#ctx0" brushRef="#br0" timeOffset="280283">16003 1730 636 0,'0'0'224'15,"0"0"-58"-15,0 0 0 16,0 0-30-16,-164-156-65 16,155 143-5-16,-9 4-19 15,9 3-25-15,9 4 10 16,0 2-25-16,0 0-7 15,0 0 0-15,0 17-17 16,0 23 7-16,9 13 10 16,18 7 0-16,4 8-5 15,5-1 5-15,4 0 0 16,-5-9 1-16,-13-7 3 16,5-12-4-16,-5-7 0 15,-22-12 2-15,0-8-7 0,0-8 3 16,0 0 1-1,-13-4 0-15,-14 0-2 0,-4 0 3 16,13-6 0-16,18-19 2 16,0-7-10-16,0-7 6 15,18-9 2-15,31-4-2 16,9-2 1-16,8 1 1 16,-8 5 0-16,-9 8 2 15,-9 9 3-15,-22 8-1 16,0 15 5-16,-18 5 0 15,0 3-6-15,0 0-6 16,0 0-1-16,0 16-4 0,0 14 1 16,0 7 7-1,8 2 0-15,-8 4 0 0,23-7 3 16,-14-2-3-16,17-6 0 16,5-8 3-16,-13-5-7 15,13-7 6-15,-4-8-2 16,4 0 4-16,-4-3 2 15,-10-20 8-15,6-10-7 16,-15-4 2-16,-8-12 27 16,0-2-24-16,0 1 11 15,-40 4-2-15,-8 9-17 16,-10 15 16-16,13 11-20 16,-3 11 7-16,16 0-14 15,6 5 1-15,8 29-4 16,-4 11 8-16,22 6-13 0,0 3 13 15,31-6-9-15,18-14 1 16,-5-7 4-16,-4-17-5 16,0-7 11-16,5-3-2 15,-5 0 9-15,8 0-2 16,1-20-5-16,-13-5 1 16,13-6 3-16,0-6 2 15,-5 0-6-15,5-3 3 16,0 6 3-16,-9 6-7 15,4 8 1-15,-4 14-2 16,-9 6-8-16,-4 0-2 16,13 14 12-16,-13 18 0 0,4-1-2 15,-5 0-3-15,-8-4 5 16,4-6 0-16,-4-10-3 16,0-2 6-16,-9-9-3 15,13 0 2-15,5 0 4 16,4-3 8-16,13-28 3 15,27-14 0-15,-26-13 12 16,4-5-20-16,-10-12 22 16,-21-7 9-16,-18-5-21 15,0 4 17-15,0 13-15 16,-40 19-10-16,14 20 14 16,8 19-22-16,5 10 2 15,13 2-5-15,0 19-19 0,0 46 11 16,0 31-4-16,0 21 12 15,0-4-5-15,40-12 4 16,-1-16 1-16,10-17-8 16,-4-19-32-16,4-16 4 15,-9-15-30-15,-14-16-11 16,-8-2 24-16,4-2-6 16,-22-33 21-16,0-12-8 15,-9-10 4-15,-39-2 36 16,-10-1-9-16,-9 7 15 15,0 10-5-15,19 12 11 16,17 14-6-16,13 5 9 16,18 10-8-16,0 2 6 0,0 0-7 15,9 0 0-15,31 0 8 16,8 0 3-16,10 0 19 16,0 0 10-16,9 0-18 15,-1 0 26-15,-8-18-24 16,-14-4-6-16,-4-1 18 15,-22-5-27-15,-18 0 14 16,0-4 9-16,0 4-17 16,0 3 19-16,-26 5-26 15,-6 9-6-15,6 6 0 16,-1 5-2-16,5 0 0 16,4 27-7-16,9 24-15 0,9 9 21 15,0-1-9 1,9-2 8-16,40-12-4 0,18-8 4 15,-1-14 2-15,-8-12 0 16,0-11 6-16,0 0 2 16,8-9-3-16,-8-25-3 15,9-4 9-15,-18-6-3 16,8-4-4-16,-12 5-4 16,-5 7 7-16,-14 11-11 15,-3 13 4-15,-6 9-7 16,-8 3 7-16,0 0-26 15,13 15 26-15,-13 10 0 16,0 1-2-16,0-7-5 16,-9-5 7-16,9-5 0 0,-9-6-1 15,0-3 11 1,0 0-6-16,0 0 10 0,0-12-11 16,-18-21 14-16,0-4-17 15,-22 1 0-15,0 1 0 16,14 12 3-16,-5 10-3 15,22 6 0-15,0 7-13 16,-9 14 12-16,0 37-26 16,5 15 24-16,4 1-2 15,9-1 0-15,0-13 3 16,0-16-1-16,22-14 2 16,5-12-6-16,0-11 11 15,4 0-4-15,9-28 23 0,-5-21-23 16,5-15 24-16,-13-13 0 15,-5-11-6-15,-22-8 21 16,0-3-18-16,-13 3 0 16,-23 11 1-16,5 19-21 15,-4 27 14-15,26 22-11 16,-5 14 3-16,14 3-14 16,0 34-14-16,0 36 12 15,14 25 0-15,30 9 17 16,14-2-11-16,22-14 3 15,4-21 0-15,1-18-7 16,3-18 0-16,-3-19-36 0,4-10-37 16,-23-2-57-16,-21-16-11 15,-23-37-138-15,-22-19-284 16</inkml:trace>
  <inkml:trace contextRef="#ctx0" brushRef="#br0" timeOffset="281355">24804 392 599 0,'0'0'210'0,"0"0"-58"16,0 0 1-16,0 0-8 0,0 0-60 16,0 0-40-16,0 0-8 15,-88-71-36-15,216 54-1 16,81-5 4-16,80-5 4 15,62 5 8-15,71-1-13 16,40 4-2-16,14 1 7 16,26 3-3-16,-36-6-5 15,-35 6 0-15,-67 5 6 16,-84-2-10-16,-71 9 4 16,-67-5 0-16,-44 6 2 15,-31-2 3-15,-36 1-10 16,-22 3-9-16,-9 0-116 15,-49 0-88-15,-76 0-95 0</inkml:trace>
  <inkml:trace contextRef="#ctx0" brushRef="#br0" timeOffset="282442">24947 530 129 0,'0'0'120'0,"0"0"-10"16,0 0-33-16,0 0-18 0,0 0 5 16,0 0-23-1,-143-53 41-15,135 53 23 0,8 0-15 16,-9 0 14-16,9 0-15 16,-14 0 24-16,6 0-34 15,-10 0-46-15,9 16-1 16,-13 16-31-16,13 10 1 15,9 15 14-15,0 11-15 16,0 8 6-16,0 3-4 16,0 6 1-16,0 6 2 15,0 2-4-15,0-5-2 16,0-8 0-16,0-19 5 0,0-18-5 16,0-9 0-1,0-11-9-15,40-6-1 0,26-6 17 16,19-6-7-16,61-5 2 15,37 0 3-15,34 0 6 16,32-16-11-16,22-7 3 16,5-3-3-16,12 1 4 15,-12-3-4-15,13 3 0 16,-23-7 6-16,-4 1-9 16,-13 6 3-16,-22-1 0 15,-14 9-4-15,-13 2 7 16,-9 5-3-16,13 2 0 15,-13-2 8-15,-9 2-12 16,-22 3 4-16,-4-1 0 16,-14 3-1-16,-9-6 4 0,-17 4-3 15,-18-4 0-15,-32 4 4 16,-30-1-4-16,-5 0 0 16,-22 0 0-16,-9 1 18 15,9-4-2-15,-1 4 7 16,6-4 1-16,4 1-24 15,-1-1 24-15,1-2-17 16,4-3-6-16,-4-3 19 16,0 2-18-16,4-3 8 15,5-3-1-15,4-2-4 16,-5-2 14-16,6-9-10 16,-15-3 0-16,-8-8 22 0,-9-9-15 15,0-9 5 1,0-7 2-16,0-9-20 0,-40-3 19 15,5-3-20-15,-5 3-2 16,4 12 9-16,5 7-4 16,4 17-5-16,5 12 0 15,4 12 8-15,-8 2-20 16,-14 9 12-16,-27 7-37 16,-57 4-45-16,-49 18-128 15,-50 27-147-15</inkml:trace>
  <inkml:trace contextRef="#ctx0" brushRef="#br0" timeOffset="283054">25360 751 219 0,'0'0'190'16,"0"0"-38"-16,0 0-31 15,0 0 25-15,0 0-54 16,0 0-14-16,-49-6 3 15,49 6-53-15,0 12-13 16,0 19-12-16,0 13-3 16,0 2 18-16,9 5-18 15,0 0 0-15,22-2 0 16,-13-7 0-16,13-5-117 16,-14-6-182-16</inkml:trace>
  <inkml:trace contextRef="#ctx0" brushRef="#br0" timeOffset="283349">25915 437 572 0,'0'0'175'16,"0"0"-22"-16,0 0-19 15,0 0-28-15,0 0-81 16,0 0-24-16,-40 28-1 0,40 24 6 16,0 6 8-16,0 8-3 15,0 7-5-15,0 4 3 16,22 2-9-16,-4-3 9 16,-9-6-8-16,9-9-1 15,4-10-33-15,-4-12-97 16,13-8-65-16,-4-8-62 15,-1-6-252-15</inkml:trace>
  <inkml:trace contextRef="#ctx0" brushRef="#br0" timeOffset="283639">26191 923 424 0,'0'0'169'0,"0"0"-91"16,0 0 24-16,0 0-39 15,0 0-33-15,0 0-7 16,71-45-20-16,-53 45-2 16,-1 4 3-16,1 12 4 15,-5 6-7-15,-4 2-1 16,-9 1 0-16,0 1-4 16,0-5 5-16,0 0-1 15,0-4 8-15,0-2-2 16,0-5 3-16,9-1-9 15,18-4 2-15,13-5-10 16,18 0 1-16,26-8-38 16,23-34-129-16,-1-21-192 0</inkml:trace>
  <inkml:trace contextRef="#ctx0" brushRef="#br0" timeOffset="283913">27101 346 421 0,'0'0'176'0,"0"0"-28"16,0 0 15-16,0 0-3 15,0 0-59-15,0 0-18 16,-151-59-22-16,151 59-52 16,0 12-9-16,0 24-3 0,0 15 3 15,0 14 17-15,9 6-12 16,0 2-4-16,0 7 12 15,-9-4-9-15,9 0-4 16,4-5 1-16,5-9 5 16,-9-7-12-16,18-13-47 15,4-8-148-15,-5-9-54 16,5-11-247-16</inkml:trace>
  <inkml:trace contextRef="#ctx0" brushRef="#br0" timeOffset="284364">27457 589 436 0,'0'0'141'0,"0"0"-105"0,0 0-5 15,0 0 12-15,0 0-6 16,0 0-3-16,222-8-28 15,-213 11 9-15,0 8-15 16,-9-2-3-16,0 5 3 16,-9-1 11-16,-13 2-10 15,4 0 15-15,-9 0-10 16,5 1-4-16,13-8-2 0,0 4 5 16,9-7-12-16,0 1 7 15,0 0-1-15,0-4-4 16,9 1 10-16,22 3-5 15,-4-1 1-15,4 1 6 16,-4 2-4-16,13 1-3 16,-14 2 0-16,-8 4-1 15,13-5 9-15,-22 2-7 16,0-3 9-16,-9 2-3 16,0-2 3-16,-9 3-9 15,-40 1 6-15,-17-1 1 16,-10-1-8-16,18-6-90 15,9-1-98-15,32-4-194 0</inkml:trace>
  <inkml:trace contextRef="#ctx0" brushRef="#br0" timeOffset="284604">28079 276 415 0,'0'0'252'0,"0"0"-131"16,0 0-74-16,0 0-9 16,0 0-10-16,0 0 29 15,0 0 19-15,0 192-23 16,9-117-26-16,13 6 3 16,-4 1-30-16,-1-3 4 0,6-11-4 15,3-11-15-15,-8-17-96 16,4-12-126-16,-4-15-210 15</inkml:trace>
  <inkml:trace contextRef="#ctx0" brushRef="#br0" timeOffset="284982">28568 618 466 0,'0'0'151'15,"0"0"-3"-15,0 0-34 16,0 0-11-16,0 0-26 0,0 0-74 16,0-43-3-16,0 47-18 15,0 15 18-15,0 7-4 16,0-1 5-16,17 1-1 16,6-3 0-16,3-4 9 15,-8-7-11-15,13-7 2 16,-13-5 0-16,4 0 7 15,-4 0-4-15,-9-3 8 16,0-16 4-16,-1 1-14 16,-8 0 31-16,0 11 8 15,0 1-19-15,0 6 11 16,0 0-32-16,14 0-10 0,-5 6-8 16,0 19 7-16,8 7 5 15,1 1 6-15,4 2-5 16,-4-2-50-16,13-1-109 15,-4-9-140-15</inkml:trace>
  <inkml:trace contextRef="#ctx0" brushRef="#br0" timeOffset="285225">29278 346 636 0,'0'0'180'0,"0"0"-75"16,0 0 22 0,0 0-54-16,0 0-63 0,0 0-10 15,-13 46-10-15,13 18 10 16,0 13 8-16,0 0-4 16,0 2 1-16,0-3-5 15,0-9 0-15,0-12-1 16,13-13-68-16,-4-11-203 15,9-11-268-15</inkml:trace>
  <inkml:trace contextRef="#ctx0" brushRef="#br0" timeOffset="285568">29660 702 597 0,'0'0'129'0,"0"0"-1"16,0 0 4-16,0 0-16 15,9-146-54-15,-9 140 15 16,0 4-49-16,-9 2-20 16,9 0 5-16,0 0-13 15,0 0-5-15,0 0-6 16,0 16 10-16,0 4-3 16,0 2 4-16,0 7 0 15,27-3-6-15,4 5 13 16,-4-3-7-16,13-3 0 15,-13-2 8-15,-5 0-13 16,-13-6 5-16,0 0 0 16,-9-3-5-16,0-3 5 15,0 1-3-15,0-4-3 0,-9 0-24 16,-31-2 27-16,-9-6-55 16,13 0-141-16,-13 0-135 15,9 0-282-15</inkml:trace>
  <inkml:trace contextRef="#ctx0" brushRef="#br0" timeOffset="285652">29660 702 487 0</inkml:trace>
  <inkml:trace contextRef="#ctx0" brushRef="#br0" timeOffset="285699">29660 702 487 0,'192'-212'151'0,"-144"201"-64"0,19 0-26 0,9 3-61 15,-10 2-18-15,-26 3-425 0</inkml:trace>
  <inkml:trace contextRef="#ctx0" brushRef="#br0" timeOffset="298138">30282 1705 725 0,'0'0'249'16,"0"0"-47"-16,0 0-45 16,0 0-58-16,0 0-5 15,0 0-48-15,0 0-20 16,0-57 35-16,0 57-61 0,0 0 21 16,9 0-21-16,-9 24 11 15,0 9-18-15,0 13 7 16,0 5 0-16,0 5-1 15,0 3 7-15,0-4-6 16,0-2 0 0,9-10 12-16,-9-12-16 0,9-9 4 15,-9-13 0-15,0-3-6 16,0-6 24-16,13 0-18 16,-13 0 10-16,0-12-6 15,0-30 27-15,0-23-28 16,18-15 0-16,0-10 5 15,13-9-1-15,-22-1-7 16,9 13 0-16,0 16 11 0,-5 17-20 16,-4 18 9-16,0 19 0 15,-9 8-14-15,26 9 1 16,5 0-5-16,5 20 5 16,13 19-36-16,0 6 47 15,-18 8-37-15,-13-3 11 16,-18 3 25-16,0-2-16 15,0-2 17-15,-40-1 0 16,-18-6-12-16,0-8 4 16,14-6 10-16,4-11 0 15,31-8-4-15,0-4 16 0,9-1-12 16,0-2 0 0,0-2-3-16,0 0-12 0,0 3 15 15,26 2 0-15,14-2 0 16,5 4 11-16,13-5-11 15,22 1 0-15,-14 0-35 16,10-3-55-16,-10 3-147 16,-8-3-128-16,-18 0-411 15</inkml:trace>
  <inkml:trace contextRef="#ctx0" brushRef="#br0" timeOffset="298342">31104 1807 273 0,'0'0'421'16,"0"0"-269"-16,0 0 14 16,0 0-15-16,0 0-80 15,0 0-20-15,-35-21-51 16,61 21 8-16,14 0-17 16,18 0 9-16,0 0-15 15,0 0-93-15,-14 0-147 16,-4 0-103-16</inkml:trace>
  <inkml:trace contextRef="#ctx0" brushRef="#br0" timeOffset="298768">31491 1688 415 0,'0'0'233'0,"0"0"-52"16,0 0-47-16,0 0-35 15,0 0 1-15,0 0-69 16,0-54 1-16,0 54-29 16,0 0 6-16,-13 0-18 15,4 23 7-15,9 10 2 16,0-1-4-16,0 3 10 16,0-6-6-16,9 1 0 15,39-7 0-15,1-7 0 16,18-10 3-16,0-6 3 15,8 0 48-15,5 0-16 0,-13-22 23 16,-18-1 3-16,-23-7-39 16,1 1 35-16,-14-12-33 15,-13 2-10-15,0-4 30 16,-40 4-43-16,-17 5 12 16,-1 5-16-16,0 12 16 15,-9 6-21-15,10 8 5 16,21 3-12-16,-13 0 7 15,18 8-44-15,13 14 0 16,9 3-17-16,9 6-74 16,0-3 6-16,9 0-111 15,31-6-81-15</inkml:trace>
  <inkml:trace contextRef="#ctx0" brushRef="#br0" timeOffset="299189">31193 1694 317 0,'0'0'199'15,"0"0"-67"-15,0 0 0 0,0 0-48 16,0 0 10-16,0 0-27 16,-58-20-30-16,18 20 7 15,32 0-43-15,-1 0 25 16,9 0-20-16,0 0 6 16,0 9-7-16,40 2-3 15,4-3 6-15,5 4 32 16,0 2-39-16,-14 1 23 15,14-1-23-15,-18 0 10 16,-4 1-3-16,-9 1-8 16,-5-2 0-16,-13 3 2 15,0-1 3-15,0 7-5 16,-31 3 2-16,-36 5-2 0,-39 6-58 16,-5 0-216-1,-5 2-327-15</inkml:trace>
  <inkml:trace contextRef="#ctx0" brushRef="#br0" timeOffset="301949">27839 1878 429 0,'0'0'252'0,"0"0"-87"15,0 0-5-15,0 0 8 16,0 0-78-16,0 0-12 16,-93-82-12-16,93 82-42 15,0 0 22-15,0 0-46 0,0 0 6 16,0 0-14 0,0 20 11-16,0 11-3 0,0 8 0 15,0 4 12-15,-9 5-18 16,9 3 6-16,-14 3 0 15,14-4-2-15,0-1 10 16,0-6-8-16,14-7 0 16,12-5 9-16,14-6-21 15,-4-4 12-15,13-7-16 16,0-6 15-16,8-5-58 16,1-3-26-16,-13 0-85 15,12-9-91-15,-17-18-49 16</inkml:trace>
  <inkml:trace contextRef="#ctx0" brushRef="#br0" timeOffset="302423">28328 2057 447 0,'0'0'197'16,"0"0"-57"-16,0 0-54 15,0 0 5-15,0 0-47 16,0 0-20-16,0 0-24 15,40-21 21-15,8 19-14 16,10-2 7-16,-4 2-12 16,3-1 26-16,-17 0-24 15,-13 3 4-15,-14 0 9 16,-13-3-11-16,0 1 9 0,0-3 7 16,0-4-6-16,-31-6 4 15,-4 1-20-15,-14-1 0 16,0 2 4-16,9 1 7 15,13 1-10-15,-13 4-1 16,31 0 5-16,0 1-2 16,9 3-1-16,0 3-2 15,0-2 0-15,0 2-3 16,27 0 3-16,13 0 0 16,18 0 3-16,-9 18-3 15,0 0 5-15,-5 5-5 16,-4 0 5-16,-22 0 5 0,4 2-5 15,-13-3-5 1,-9 7 4-16,0-1-4 0,-9 1 1 16,-40 2-2-16,-9-6-27 15,10 1-137-15,-1-6-78 16,31-7-366-16</inkml:trace>
  <inkml:trace contextRef="#ctx0" brushRef="#br0" timeOffset="302900">29154 1844 710 0,'0'0'184'0,"0"0"-17"15,0 0-19-15,0 0-83 16,0 0-7-16,0 0-40 15,44-91-14-15,-21 91 1 16,3 0-3-16,-8 18-2 16,13 18 0-16,-22 10 4 15,0 10-4-15,-9 1 0 16,0 2 0-16,0-9-7 16,0-6 17-16,0-13-10 15,0-12 0-15,0-7 9 16,0-4-12-16,0-8 6 15,9 0-3-15,4-8 36 0,5-32-36 16,0-14 35-16,22-5 5 16,9-10-38-16,-5 5 24 15,5 2-26-15,0 13 0 16,-9 16-4-16,-23 16 6 16,10 13-2-16,4 4 0 15,-4 21-14-15,4 30 6 16,-4 10 8-16,4 10 0 15,-13-1-9-15,-10-1 19 16,10-6-17-16,4-16 7 16,5-15-153-16,-5-17-186 15,-4-15-606-15</inkml:trace>
  <inkml:trace contextRef="#ctx0" brushRef="#br1" timeOffset="353212">28279 2620 880 0,'0'0'179'16,"0"0"-45"-16,0 0-18 16,0 0-19-16,0 0-42 15,0 0-42-15,0 0 22 0,22 91-12 16,-22-33 8 0,0 11 12-16,0 4-29 0,-22 0 17 15,4 1-22-15,9-6-4 16,0-9 7-16,9-4-8 15,-9-16-4-15,9-10 2 16,0-15 7-16,0-8-5 16,0-6-4-16,0 0 0 15,0 0 16-15,0 0-16 16,0-23 18-16,0-17-14 16,0-13 7-16,0-13-5 15,27-4-6-15,-9-1 0 16,13 9-2-16,-4 13 2 15,12 15 0-15,1 12-2 16,-4 13-21-16,13 9 20 0,-9 0-16 16,-13 6-2-16,4 22 19 15,-14 6-25-15,1 0 19 16,-18-3 3-16,0 0-17 16,0-3 20-16,0 1-7 15,-35-7 6-15,-5 4-8 16,-18-6 11-16,9 0 0 15,13-9 0-15,5-1 7 16,22 0-12-16,9-2 5 16,0 0-4-16,9 2-4 15,49-2 7-15,9-3 1 16,22 1 0-16,-5-3 1 0,0-3-5 16,-17 0-38-16,-9 0-70 15,-18 0-53-15,-31 0-133 16,-9 0-87-16</inkml:trace>
  <inkml:trace contextRef="#ctx0" brushRef="#br1" timeOffset="353724">28941 3132 403 0,'0'0'299'16,"0"0"-122"-16,0 0-24 15,0 0-18-15,0 0-50 16,0 0-25-16,-9-79-26 15,58 73-33-15,26 3 15 0,32-5-11 16,17 2-4 0,-8 1 10-16,-14-4-7 0,-13 3-3 15,-31 1-1-15,-23 2 11 16,-26 3-10-16,-9-2 0 16,0-2-1-16,0-4 23 15,-27-1-21-15,-22-5-1 16,1 4 4-16,3-2 1 15,-4-3 7-15,0 7-13 16,9 2 0-16,14-2 2 16,8 4 4-16,9 2-3 15,9-1-3-15,0 3 11 16,0 0-1-16,0-3-8 16,9 3-2-16,18 0 8 0,13-2-4 15,9 2-2-15,8 0 3 16,-3 0 3-16,-6 0 3 15,10 14-7-15,-9 5-3 16,0 7 6-16,-13 2 2 16,-5-2-9-16,-22 5 0 15,-1-3 3-15,-8 1-8 16,0-1 5-16,-26 0-4 16,-41 0-10-16,-13-2 9 15,5-3-55-15,17 2-114 16,31 1-191-16,18-7-496 15</inkml:trace>
  <inkml:trace contextRef="#ctx0" brushRef="#br1" timeOffset="354197">30207 2976 808 0,'0'0'205'0,"0"0"-32"15,0 0-33-15,0 0-37 16,0 0-58-16,0 0-6 16,67-110-23-16,-50 110-7 15,-8 0-7-15,13 0-2 16,-4 17-1-16,0 14-14 0,-9 10 15 16,4 0 0-16,-13 2 0 15,0-6 6-15,0-6-18 16,0-9 12-16,0-5 0 15,0-5 2-15,0-3 10 16,0-9-12-16,0 0 15 16,0 0-11-16,9-4 42 15,0-15-18-15,9-13-15 16,0-2 10-16,13 0-18 16,-5 0 4-16,5 6-8 15,5 8 11-15,-14 13-19 16,-13 7 7-16,9 0-3 15,4 0-3-15,-4 27-4 0,-9 9 9 16,0 4 1 0,-9-2-17-16,8-2 14 0,-8-9-36 15,0-1-25-15,0 1-14 16,23-13-92-16,3-6-145 16,14-8-223-16</inkml:trace>
  <inkml:trace contextRef="#ctx0" brushRef="#br1" timeOffset="354363">30953 3087 600 0,'0'0'191'0,"0"0"-24"16,0 0-36-16,0 0-12 16,0 0-46-16,0 0-53 0,67-48-6 15,-40 45-14-15,21-3-1 16,19-3-81-16,0-2-237 15,13 1-277-15</inkml:trace>
  <inkml:trace contextRef="#ctx0" brushRef="#br1" timeOffset="354538">31478 2764 243 0,'0'0'465'0,"0"0"-255"15,0 0-32-15,0 0-22 16,0 0-53-16,0 0-59 15,-45-35-10-15,32 88-12 16,-5 14-10-16,0 15 11 0,0 8-20 16,-4 1 3-16,5 0-6 15,-1-7-22-15,4-7-102 16,14-4-283-16</inkml:trace>
  <inkml:trace contextRef="#ctx0" brushRef="#br1" timeOffset="356552">26315 7724 839 0,'0'0'262'16,"0"0"-101"-16,0 0-52 0,0 0 11 15,0 0-42 1,0 0-52-16,0 0 24 0,40-29-45 16,-31 29-1-16,22 9 4 15,-4 20 6-15,4 2-9 16,4 2 6-16,5-1-2 15,-13-4 3-15,4-2-12 16,-13-7 0-16,0-5 4 16,4-5 7-16,-4-6-11 15,-10-3 12-15,1 0-9 16,22-3 41-16,9-29-12 16,27-13-13-16,26-14 1 15,-4-6-5-15,5-3-15 0,-6-3 0 16,-12 4 11-1,-18 10-17-15,-1 11 6 0,-21 20 0 16,-14 16-1-16,-13 7 4 16,-9 3-6-16,0 0-36 15,0 3-70-15,-31 19 2 16,-5 10-47-16,-4-2-148 16,14-1-226-16</inkml:trace>
  <inkml:trace contextRef="#ctx0" brushRef="#br1" timeOffset="359320">28261 7024 332 0,'0'0'431'15,"0"0"-329"-15,0 0-1 16,0 0-22-16,0 0 11 16,0 0-22-16,58-45-34 15,-76 45-2-15,-40-2-21 16,-17 2-2-16,-23 0 24 16,-9 0-15-16,5 0 13 15,-4 0-15-15,-28 0-12 0,-4 0 13 16,-4 0-17-16,-18 0 0 15,-4 0 2-15,-58 5 7 16,-36 1-9 0,-39 2 0-16,-10 4 4 0,0-1-12 15,-17 3 8-15,-31 1 0 16,-27-2-5-16,-9 1 17 16,-14 1-12-16,14-1 0 15,5 3 4-15,-23 5-5 16,-13 1 1-16,-9-3 0 15,9 3-2-15,9-1 10 16,40-5-8-16,-1 1 0 16,32-8 1-16,-4 6-3 0,21-9 2 15,-3 1 0 1,3 1-1-16,-8 0 8 0,-13-1-8 16,12 3 1-16,-21-5 0 15,8-1 5-15,14-2-5 16,18-3 0-16,17 0 0 15,27 0 2-15,13 0-2 16,10 0 0-16,8 0 3 16,13 0-13-16,-4 0 11 15,9 6-1-15,4 9 0 16,14-5 12-16,13 2-12 16,18-5 0-16,30-6 1 0,10-1-5 15,27 0 7-15,12 0-3 16,-12 0 0-16,-1-8 2 15,-17 8-6-15,-27 0 4 16,-23 0 0-16,-35 0-11 16,-13 7 14-16,-9 0-3 15,-9-1 0-15,1-6 12 16,12 0-16-16,-4 0 4 16,0 0 0-16,-18 0-2 15,0 0 13-15,-17 0-11 16,-14 0 0-16,-5 0 1 15,-12 17-4-15,-10 0 3 16,10 3 0-16,8-6 1 16,22-3 5-16,36-5-6 0,14-4 3 15,12-2 8-15,-4 0-3 16,-13 0-8-16,-4 0 0 16,3 0-3-16,-8 0 4 15,5 0-1-15,-14 6 0 16,-22 11 7-16,-14 3-10 15,-4 0 3-15,14 0 0 16,26-1-3-16,9-1 5 16,13-1-2-16,5-1 0 15,13-4 11-15,18-1-12 16,22 0 1-16,-13 4 0 16,-1-1-10-16,1 0 13 15,9-5-3-15,13-1 0 0,17-3 8 16,1 7-16-1,9 2 8-15,8 6 0 0,19 5-10 16,12 0 14-16,10-2-4 16,4 3 0-16,4-1 6 15,-9 4-11-15,-8 5 5 16,-23-1 0-16,1 4-5 16,4-2 9-16,13-4-4 15,13 0 0-15,9 9 6 16,19 2-16-16,-1 6 10 15,22 0 0-15,5 6-12 16,13 2 14-16,0 13-2 16,9 4 0-16,0 12 5 0,0 1-13 15,9-2 8-15,22 7 0 16,-13-4-7-16,13 10 14 16,-4 2-7-16,-1-1 0 15,-12-4 10-15,3 0-1 16,-8-1-9-16,0-8 0 15,13-3 3-15,-4-9 4 16,0-8-7-16,13-10 0 16,5-10 7-16,4-12-15 15,0-4 8-15,4-7 0 16,23 4 0-16,21-1 9 16,19 2-9-16,17-8 0 0,28-2 11 15,21-6-12 1,27-8 1-16,13-3 0 0,22 0-2 15,-4 0 12-15,-8 0-10 16,3 0 0-16,5 0 11 16,-9 0-19-16,-4 0 8 15,4 0-3-15,-13 0-7 16,13 0-10-16,27-9 20 16,17-7-2-16,23-13 2 15,9 2-6-15,0 0 6 16,-14-1 0-16,5 6-11 15,-23 5 20-15,-4 3-9 16,-13-1 0-16,-9 4-1 16,-13 0-8-16,22-4 9 15,-1 2 0-15,14-2-12 0,14 1 8 16,-10-1 4-16,23 1 0 16,-9 1-6-16,-4 1-6 15,-5 1 12-15,-23 2 0 16,1 1-1-16,-9 3 4 15,-4-7-3-15,35-1 0 16,26-5-19-16,19-2 16 16,26-3-9-16,4 1 12 15,1 2-6-15,-14 5 1 16,-18 7 5-16,-17 0 0 16,-31 5-6-16,-27 0-4 15,0-2 10-15,-1 2 0 0,41-4-5 16,14-1 15-16,52 0-10 15,18-6 0-15,10-1 7 16,-1 7-8-16,-18 0 1 16,-48 2 0-16,-32 0-8 15,-35 3 14-15,0 3-6 16,-18 0 0-16,-4 0 2 16,13 0-5-16,9 0 3 15,0 0 0-15,0 0-2 16,-14 0 15-16,14 0-17 15,-27 0 4-15,-13 0-10 16,-18 0 6-16,1 0-3 16,8 0 7-16,17-8-4 0,15 0 13 15,8-1-9 1,9 3 0-16,-1 3 0 0,-12-3-7 16,-5 4 7-16,-13-3 0 15,4-1-3-15,-4-3-1 16,4 1 1-16,5 2 3 15,4-2 0-15,-22 4-9 16,0-1-11-16,-9 2 8 16,5 3-3-16,-19 0-21 15,19 0 30-15,-27 0-11 16,4 0-3-16,-9 0 19 16,-4-2-13-16,13-4 14 15,-8-1-1-15,8-1 7 16,-22 3-6-16,14 0 0 0,-1-5 3 15,-4 5-6-15,-5 0 3 16,-13 0 0-16,-17-2-4 16,-1-2 9-16,-17 1-7 15,-5 0 2-15,-4-1 0 16,0 3-5-16,-5 0 6 16,-18 4-1-16,5-1 0 15,-4 0 9-15,-9 1-8 16,-19-4-1-16,19-2 0 15,-9-1 23-15,0-5-11 16,26-4 10-16,5-1 9 16,-5-4-24-16,-17-3 22 15,0 4-8-15,-27-3 9 0,4-1 20 16,5 3-23 0,0-2 5-16,0-6-1 0,8-3-27 15,1-9 29-15,9-4-17 16,-1-13-13-16,1-5 22 15,-9-4-22-15,-9-2 4 16,-23-2 21-16,-8 0-26 16,-5-10 27-16,-4-2-17 15,9 1-7-15,13-5 22 16,5 2-22-16,21 2 4 16,-8 2-6-16,0 8 9 15,-13 10-8-15,-5 4-4 0,-22 11 0 16,-9 2 33-16,0 0-32 15,0-6 13-15,-18 1-9 16,-13-1 6-16,13 4-2 16,0-3-9-16,5 5 2 15,13 3-3-15,0 3 10 16,0 0-9-16,0 1 0 16,0 2 11-16,-9 0-17 15,9 3 6-15,-9-2 0 16,0-2-8-16,-22 2 13 15,5 0-5-15,-14 1 0 16,-5 2-1-16,-26 8-13 16,-31 1 14-16,-31 3-13 0,-63 10 7 15,-13 13-48 1,-13 0 2-16,13 26-22 0,18 33-46 16,36 14-32-16,44 3-168 15,13-8-253-15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09.3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279 154 522 0,'0'0'368'16,"0"0"-250"-16,0 0 14 15,0 0-15-15,0 0-53 0,0 0 0 16,0 0-33 0,-37-120-8-16,20 110 19 0,8 1-36 15,-12 3 10-15,13 2-16 16,-17 1 5-16,12 3-12 16,-3 0 5-16,-1 0 2 15,-4 7-9-15,4 23 3 16,9 10 6-16,8 8 0 15,0 3-3-15,25 0-7 16,13-6 10-16,8 3 0 16,0 1-11-16,8-1 13 15,-12-3-2-15,-4 0 0 16,-13 1 3-16,-12-9-9 16,-5-2 6-16,-8-11 0 0,0-2-6 15,-8-4-3 1,-38-4 9-16,-9-4 4 0,-8-7 2 15,0-3-6-15,0 0 0 16,17 0-22-16,17-3-16 16,4-13-27-16,25-10 2 15,0-4-33-15,0-10-55 16,46 1 32-16,17-4-75 16,16 3-45-16,-16 6-90 15</inkml:trace>
  <inkml:trace contextRef="#ctx0" brushRef="#br0" timeOffset="907">468 368 134 0,'0'0'241'16,"0"0"-57"-16,0 0 10 0,0 0-38 16,0 0-12-16,0 0-29 15,9-88-39-15,-26 82 8 16,8 3-44-16,9 3-6 16,0 0-13-16,0 0-18 15,0 0-6-15,-12 27-2 16,12 8 5-16,0 10-4 15,12 4 4-15,14-1 0 16,11-2-3-16,5-9 3 16,4-11-3-16,-8-9-1 15,-4-15-10-15,-5-2 7 16,-4 0 9-16,-4-11-2 16,-4-17 12-16,-8-10-6 15,-1-5 0-15,0-3 8 0,5 4-2 16,-13-1 16-16,0 5-12 15,0 9 6-15,0 11-4 16,0 9-10-16,0 7 3 16,0 2-11-16,0 0-12 15,0 0 12-15,0 5-26 16,0 22 26-16,25 7-6 16,13 4 14-16,-13 0-9 15,13-6 1-15,-13-3 0 16,13-5-7-16,-13-8 3 15,4-10 4-15,-12-6-6 0,0 0 10 16,4 0-4-16,-4-17 1 16,12-12 3-16,-4-6 5 15,0 6-6-15,-4-2-3 16,-12 3 0-16,-1 9 11 16,-8 6-7-16,0 7-4 15,0 6 1-15,0 0-6 16,8 0-3-16,1 6-7 15,12 15 14-15,4 6 0 16,4-1 1-16,-3-2 0 16,3-2 0-16,-4-9-7 15,-8-4 7-15,-5-8 0 16,-3-1-3-16,-1 0 11 16,1 0-5-16,-1-12-2 0,0-15 4 15,13-3-2-15,-12 4-1 16,-1-1-2-16,-8 11 0 15,9 5 7-15,-9 10-8 16,0 1 1-16,8 0-16 16,13 1 13-16,-4 22-12 15,8 0 15-15,4 1-5 16,-12-3 13-16,12-5-14 16,-12-2 6-16,-8-9-17 15,7-5 13-15,-3 0-1 16,-5 0 5-16,1 0 5 15,-1-11 0-15,1-7 0 16,-1-1-5-16,13 0 1 0,-13 3-1 16,1 5 1-1,-1 6-1-15,1 5 0 0,-1 0-9 16,21 0 7-16,-4 5-4 16,13 17 1-16,-13 2-2 15,13 0-68-15,-8-5-88 16,3-6-75-16,13-10-126 15</inkml:trace>
  <inkml:trace contextRef="#ctx0" brushRef="#br0" timeOffset="1136">2239 101 448 0,'0'0'167'0,"0"0"-78"16,0 0-22-16,0 0-53 16,0 0 17-16,0 0-7 15,256-30-19-15,-147 19 10 16,-4-2-15-16,-4 2-59 16,-38 6-318-16</inkml:trace>
  <inkml:trace contextRef="#ctx0" brushRef="#br0" timeOffset="1297">2348 314 163 0,'0'0'263'0,"0"0"-168"16,0 0-29-16,0 0 37 16,0 0-13-16,0 0-33 15,227-10-29-15,-143-6-25 16,4-1 10-16,4 4-13 15,-21 5-68-15,-8 8-431 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12.3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94 527 0,'0'0'174'15,"0"0"-80"-15,0 0-29 16,0 0-17-16,0 0-48 16,0 0 2-16,118 2 12 15,-38 0-9-15,20 1 3 16,1-3 0-16,-21 0-8 16,-17 0-76-16,-34 3-143 15,-29 2-249-15</inkml:trace>
  <inkml:trace contextRef="#ctx0" brushRef="#br0" timeOffset="184">235 0 443 0,'0'0'200'0,"0"0"-55"0,0 0 5 16,0 0-36-16,0 0-91 15,0 0-17-15,-29 0-3 16,29 37-3-16,0 15 16 15,0 1-14-15,13 6 3 16,3-4-5-16,-7-1-4 16,-9-4-68-16,0 0-471 15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11.1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372 72 439 0,'0'0'330'0,"0"0"-199"16,0 0-29-16,0 0-1 15,0 0-2-15,0 0-62 16,-109-70-8-16,80 70-29 0,12 0 9 16,-21 24-16-16,22 11 7 15,-10 13 0-15,6 0-8 16,11 8 9-16,9 1-1 16,9-4 0-16,37-2 0 15,8-5-7-15,1-9 7 16,-1-1-20-16,1-8 17 15,-22-1-26-15,-3-1 29 16,-13-4-4-16,-9-3 4 16,-8-6-5-16,0 6 2 15,0-6-1-15,-17 1-3 16,-37-1 14-16,-9-2-5 16,-9-6-2-16,1-3 5 15,4-2-4-15,4 0-1 16,29 0-20-16,13-2-8 0,13-17-51 15,8-10-40-15,8-17-6 16,60-10-72-16</inkml:trace>
  <inkml:trace contextRef="#ctx0" brushRef="#br0" timeOffset="961">641 256 558 0,'0'0'168'0,"0"0"-16"16,0 0-32-16,0 0-20 0,0 0-22 15,0 0-46-15,-63-45-6 16,63 45-26-16,-8 16 7 16,8 20-7-16,-9 5 0 15,9 1 0-15,0 5-3 16,0-7 7-16,0-6-4 15,25-7 0-15,13-8 2 16,8-11-1-16,9-8-1 16,-1 0 0-16,1 0 15 15,0-24-11-15,-13-8 5 16,-5-5 16-16,-12-4 33 16,-4-4 9-16,-12 0-35 15,-9 4-9-15,0 10 20 0,0 9-33 16,0 11 13-16,0 9-22 15,0 2 5-15,0 0-12 16,0 0-4-16,0 30 8 16,0 13-11-16,0 6 18 15,0-3-5-15,0-3 0 16,17-8-1-16,4-11-8 16,4-8 7-16,-8-5-2 15,12-9-5-15,-4-2 17 16,4 0-8-16,-12 0 2 15,0-16 7-15,12-8-1 16,-12-5-8-16,13-6 0 0,-14 0 1 16,1-3 5-16,0 9-6 15,-17 13 1-15,0 5 7 16,0 11-13-16,0 0 5 16,13 0-12-16,-5 3 11 15,0 25-18-15,1 3 19 16,20 4 0-16,-21-3 4 15,9-5-7-15,-8-3 3 16,12-8 0-16,-13-5-4 16,9-4 5-16,0-7-1 15,4 0 1-15,-13 0 11 16,9 0-5-16,0-10-7 16,12-14 0-16,-4-6 6 15,4 1-4-15,-12 2-2 0,0 3 0 16,-4 10 9-16,-13 10-12 15,0 4 3-15,0 0-10 16,16 0 10-16,-7 13-23 16,-1 8 23-16,13 3 0 15,-12-8 4-15,-1-5-8 16,0 0 4-16,1-9 0 16,-9-2-6-16,8 0 14 15,0 0-8-15,5 0 2 16,4-13 9-16,0-10-7 15,12-1-4-15,-12-1 0 0,8 3-6 16,4 3 10 0,-20 9-4-16,8 4 0 0,4 6-2 15,-5 0-7-15,-7 9 4 16,7 15-7-16,5 0 11 16,-4 1-82-16,-8 6-30 15,12-4-80-15,4-9-143 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14.50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25 26 650 0,'0'0'231'0,"0"0"-53"15,0 0 6-15,0 0-58 16,0 0-59-16,0 0-20 16,0 0 4-16,-17-26-43 15,17 26 5-15,0 13-13 16,0 14 7-16,0 10-10 15,0 6 3-15,0 3 0 16,0-4 1-16,8 1 4 16,22-6-5-16,3-7 0 15,5-9 8-15,0-7-10 16,4-7 2-16,-13-7-5 16,-4 0-17-16,-12 0-112 0,-13 0-141 15,0-26-473-15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14.87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 36 727 0,'0'0'210'0,"0"0"-47"15,0 0-22-15,0 0-41 16,0 0-64-16,0 0-4 0,0-31-32 16,0 36-10-1,0 19 5-15,0 8 1 0,0 3 4 16,0-3 3-16,0-8 1 16,0-4-4-16,17-8 2 15,-1-7 5-15,5-5 8 16,-4 0-4-16,0 0 19 15,12-5 33-15,-20-17-35 16,-1 1 3-16,-8 0 7 16,0-3-33-16,0 3 18 15,-17 4-23-15,-12 7-4 16,12 7-6-16,0 3-10 0,-4 0-25 16,21 27-54-16,0 18-72 15,30 11-62-15,24 2-234 16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13.6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374 757 542 0,'0'0'394'16,"0"0"-258"-16,0 0 25 15,-134-137-50-15,105 124-49 16,3 8-23-16,10 5-37 15,-22 0-4-15,0 24 2 0,5 18-3 16,3 14-4 0,13 3 7-16,9 3 0 0,8-3-5 15,8-8 0-15,18-12 4 16,20-12-2-16,0-13-25 16,-8-12 27-16,-5-2-7 15,5 0 8-15,-13-16 9 16,5-13-7-16,-5-3 13 15,-17-8-3-15,13 0-2 16,-21 0 30-16,0 5-30 16,0 8 14-16,0 11 7 15,0 8-23-15,0 8 7 16,0 0-15-16,0 0-18 16,0 5 16-16,0 24-8 0,8 10 10 15,26-2-3-15,12 0 7 16,0-5-6-16,0-14 2 15,9-7-5-15,-21-11-4 16,3 0 11-16,-11 0-2 16,11-15 8-16,-7-15-2 15,-5-7 0-15,-8-3 0 16,-5-6-5-16,-12 0 24 16,0 4-21-16,0 2 9 15,0 8 15-15,-21 8-22 16,13 13 15-16,8 5-21 15,0 6 3-15,0 0-9 16,0 14-17-16,17 26 22 16,29 10-10-16,0 4 19 0,0 0-8 15,-4-6 0-15,4-5-3 16,-8-8-6-16,-13-11 6 16,-4-6 3-16,-12-7-4 15,-9-9 8-15,0 1-4 16,0-3 0-16,0 0-5 15,-30 0 4-15,-12-5-4 16,4-14 5-16,1-2-2 16,20-6 9-16,8-5-11 15,9-2 4-15,0-7-7 16,17 4-1-16,21 2 6 0,-4 6 2 16,-5 5-1-1,-4 5 10-15,-16 5-10 16,3 4 1-16,5 5 0 0,-17 5-4 15,0 0 4-15,8 0-3 16,1 0 2-16,12 15-12 16,4 20 9-16,13 8 4 15,-5 2 0-15,5 4-4 16,-13-4 4-16,5-5 0 16,-5-8 0-16,-17-5 11 15,13-9-15-15,-13-3 4 16,-8-10 0-16,0-3-5 15,0-2 11-15,0 0-6 16,-29 0 8-16,-4-14-5 16,3-9 6-16,13-7-7 0,17-10 0 15,0-8-2-15,0-6 4 16,17 2-4-16,29-2 0 16,9 8 2-16,-9 12-7 15,0 4 5-15,-4 11-18 16,-13 14-39-16,-3 5-116 15,-14 0-121-15,-12 3-182 16</inkml:trace>
  <inkml:trace contextRef="#ctx0" brushRef="#br0" timeOffset="464">1759 278 627 0,'0'0'193'0,"0"0"-22"16,0 0 4-16,0-136-37 15,-17 104-66-15,9 2 4 16,-22 4-10-16,22 4-41 16,-21 6 19-16,20 6-23 15,-8 4-8-15,9 6 14 16,8 0-25-16,0 0 3 15,0 0-5-15,0 32-14 16,0 19 13-16,0 19 1 0,0 7 0 16,25 11 5-1,5 1 0-15,3 4 2 0,-3-2-3 16,-14 0 5-16,14 0-1 16,-22-6-8-16,0-5 0 15,9-10 2-15,-8-14 4 16,12-7-6-16,-5-15 0 15,1-10 9-15,4-8-8 16,-12-5-1-16,7-8 0 16,-7-1 1-16,12 1 2 15,-5-3-3-15,1 0 5 16,4 0 0-16,4 0-9 0,-16 0 4 16,-9 0-104-16,0 0-76 15,0 0-339-15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16.95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63 72 554 0,'0'0'185'16,"0"0"-51"-16,0 0 0 0,0 0-48 15,0 0-28-15,0 0-9 16,0-43-37-16,0 43-12 15,0 0-8-15,-8 19 8 16,8-2-2-16,0 6 2 16,0-7 0-16,8-5 8 15,22-4-3-15,7-7 18 16,-3 0 33-16,-5 0 3 16,5 0 15-16,-5-13-28 15,-20-5-7-15,-1 1 7 16,-8-1-35-16,0-1 9 15,-8 3-20-15,-30 5-14 16,-17 6 12-16,-8 5-43 0,17 0-79 16,4 7-52-16,21 20-125 15,21-1-159-15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17.44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38 125 786 0,'0'0'192'16,"0"0"-9"-16,0 0-47 0,0 0-36 0,0 0-37 15,0 0-44-15,-38-89-1 16,76 78-18-16,0 4 3 15,4-2 7-15,4 8-9 16,-8-2 8-16,-5 0 13 16,-12 3-16-16,-4 0 21 15,0 0-17-15,-9 0-8 16,5 13 18-16,4 14-20 16,-9 13 10-16,9 16 18 15,4 22-27-15,-13 12 24 16,9 16-15-16,-9 8-9 15,5 0 18-15,-13-2-15 0,0-1-3 16,0-13 1 0,0-6 6-16,0-5-8 0,0-4 0 15,0-5 2-15,0-9-3 16,0-12 3-16,0-14-2 16,0-14 1-16,0-10 9 15,0-11-9-15,0-3 0 16,0-5 3-16,0 0 8 15,-21 0-12-15,-25 0 0 16,-17 0-4-16,-9 0-25 16,-7 0-50-16,16 0-52 15,17-5-88-15,29-25-159 16</inkml:trace>
  <inkml:trace contextRef="#ctx0" brushRef="#br0" timeOffset="373">688 833 637 0,'0'0'194'0,"0"0"-38"16,0 0-26-16,0 0-43 15,0 0-54-15,0 0-33 16,0-7 14-16,0 7-10 15,0 0 8-15,0 0-5 16,0 0-1-16,0 0 4 0,0 0-5 16,9 0 4-16,-1 0 47 15,13 0-19-15,-12 0 7 16,7 0-1-16,-7-6-25 16,-9-5 19-16,12-2-20 15,-12-1-17-15,0 3 8 16,0 1-8-16,-12 1-2 15,-5 9-6-15,0 0-34 16,-12 0-34-16,4 22-73 16,-5 13-114-16,13 8-140 15</inkml:trace>
  <inkml:trace contextRef="#ctx0" brushRef="#br0" timeOffset="561">806 1205 755 0,'0'0'133'0,"0"0"10"0,0 0-22 15,0 0-37-15,0 0 33 16,-25 165-63-16,-5-108 3 16,-3-1-38-16,-13 0-17 15,-17 3-2-15,-9 3-20 16,-20 1-152-16,0 7-384 15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15.1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0 184 814 0,'0'0'160'0,"0"0"-8"16,0 0-41 0,0 0-49-16,0 0-59 0,0 0 5 15,0 0 26-15,218-13-23 16,-125 8 11-16,-14-1-17 16,-7 3 4-16,-26 1-14 15,-17 2 5-15,-20 0-113 16,-9 0-106-16,-21 0-150 15,-21-6-266-15</inkml:trace>
  <inkml:trace contextRef="#ctx0" brushRef="#br0" timeOffset="168">302 74 401 0,'0'0'261'0,"0"0"-81"16,0 0 6-16,0 0-31 0,0 0-54 16,0 0-6-16,-92-74-43 15,92 74-34-15,0 0-18 16,0 15-14-16,0 20 14 15,0 8 3-15,0 6 5 16,17 1-6-16,4 4-2 16,-4 0-11-16,-9-7-98 15,21-1-227-15,5-14-495 16</inkml:trace>
  <inkml:trace contextRef="#ctx0" brushRef="#br0" timeOffset="1382">898 70 729 0,'0'0'267'0,"0"0"-52"15,0 0-44-15,0 0-69 16,0 0-58-16,0 0-6 16,-8-65-38-16,8 95-5 15,0 18 1-15,0 15 8 16,8 16-2-16,1 0-2 15,-1 4 5-15,-8 0-2 16,8-6-3-16,1-10 0 16,3-10-1-16,-3-14 7 15,7-8-6-15,-7-14 0 16,-1-5 5-16,1-8-5 0,3-8 0 16,-12 0 0-1,0 0 20-15,0 0-5 0,0 0 26 16,0 0-3-16,0 0-29 15,0 0 22-15,0 0-23 16,0 0-7-16,0 0 4 16,0 0 3-16,0 0-8 15,0 0 0-15,0 0 2 16,0 0-8-16,0 0 6 16,0 0 0-16,0 0-3 15,0 0 10-15,0 0-7 16,0 0 0-16,0 0 8 15,0 0-9-15,0 0 1 0,0 0 0 16,0 0-4 0,0 0 10-16,0 0-6 0,0 0 0 15,0 0 4-15,0 0-7 16,0 0 3-16,0 0 0 16,0 0-1-16,0 0 6 15,0 0-5-15,0 0 0 16,0-3 5-16,0 0-8 15,0 1 3-15,0-1 0 16,0 0-7-16,0 0 11 16,0 1-4-16,0 0 0 15,-12-1 0-15,12 3-4 0,0-3 4 16,0 3 0 0,0 0-3-16,0-3 12 0,0 3-9 15,0-2 0-15,0-1 4 16,0 0-10-16,-9 3 6 15,9 0 0-15,0-3-4 16,0 3 11-16,-8-2-7 16,8 0 0-16,0-1 4 15,-9 0-10-15,9-2 6 16,-8-1 0-16,8 1-1 16,-8-3 8-16,8 3-7 15,0-1 0-15,-9-2 2 16,9 3-7-16,-12 0 5 15,12 2 0-15,0 3-5 16,0 0 11-16,0 0-6 0,0-3 0 16,0-1 3-16,0 3-7 15,0-2 4-15,0 0 0 16,0 1-3-16,-9-1 8 16,9 1-5-16,0 2 0 15,0 0 2-15,0 0-11 16,0 0 9-16,0 0 0 15,0 0-7-15,0 0-8 16,0 0 9-16,0 21-4 16,0 14 9-16,0 10-6 15,0 8 7-15,0 11 0 16,-8 9-2-16,0-1 11 0,-22 3-9 16,22-8 0-16,-9-14 2 15,9-7-7-15,-1-22 5 16,9-11 0-16,-8-8-1 15,-5-5 11-15,-4 0-10 16,-20 0 5-16,-5-18-1 16,-13-12 4-16,1-13-7 15,7-10-1-15,22-14 0 16,4-16-4-16,21-2 2 16,9-1-11-16,45 9-21 15,22 10 18-15,-5 16-21 16,-8 13-2-16,0 12-6 15,-17 12-34-15,-12 6-45 16,-13 1-94-16,4-2-156 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19.00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38 227 649 0,'0'0'197'0,"0"0"-45"16,0 0-11-1,0 0-30-15,-37-152-51 0,37 130 3 16,0 4-43-16,8 5-6 15,30 2-5-15,-5 2-7 16,5 9-2-16,8 0 0 16,-12 0 1-16,4 27-7 15,-13 11 6-15,-4 13 0 16,-21 10-5-16,0 6 4 16,-21 0 1-16,-13-8 0 15,17-12 5-15,-4-12-6 16,21-16 1-16,0-6 0 15,0-6-2-15,0-6 6 0,38-1-4 16,8 0 6 0,-4 0 0-16,-4-10 5 0,0-5-9 15,-21 0-2-15,-9 2 22 16,-8 5-15-16,0 5 27 16,0 3-8-16,0 0-25 15,0 0 6-15,0 0-7 16,0 24-7-16,0 16 0 15,17 14 12-15,4 10-5 16,-13 6 9-16,9 2-4 16,-17 0 9-16,8-3-11 15,-8-7-1-15,0-12 14 0,0-7-10 16,-8-5-5 0,-17-6-1-16,-21 1-5 0,-9-4-17 15,-8-5-140-15,0 5-201 16,-21 0-593-16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06:55.81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539 880 617 0,'0'0'6'0,"0"0"-1"16,0 0-5-16,0 0 6 15,0 0 8-15,0 0-3 0,71 42 18 16,-4-37 40-16,26-5-47 16,14 0 18-16,17 0-7 15,18 0-24-15,41 0 23 16,8-7-31-16,48-7 1 15,41 2 9-15,36-2 1 16,48-6-12-16,36 0 0 16,22-5 6-16,9-7-11 15,-9 5 5-15,-18-5 0 16,5 4 0-16,13 8 12 16,40 3-9-16,14 8 13 15,43 9 0-15,6 0 8 16,-6 0-24-16,-3 0 0 15,-28 0 3-15,-8-8 8 16,-31-9-11-16,-45 0 0 0,-48 4 4 16,-63 0-11-16,-53 8 7 15,-58 0 0-15,-49-1-6 16,-35 0 17-16,-22 3-11 16,-28 0 0-16,-8 3 7 15,-31 0-12-15,9-3 5 16,-18 3 0-16,0-1 9 15,0-7-2-15,-9 1 16 16,-75 1-23-16,-72 1 9 16,-66 2-22-16,-71 3 13 15,-45 0 0-15,-26 0-1 16,0 0 4-16,30 0-6 0,28 19-5 16,26 1-35-16,31 2 32 15,9 4-41-15,14-3 21 16,-14 0 21-16,-9-4-26 15,0-5 18-15,9-5 15 16,49-6 3-16,45-3-3 16,61 0 4-16,59 0-1 15,26-3 4-15,93-11 9 16,80-9-13-16,85-5 0 16,88-3 4-16,45-1 2 15,49 4-1-15,13 3-2 16,5 7-1-16,4 2 9 15,-31 2-11-15,9-4 0 0,-9 4 4 16,17-3 12 0,-8 7-13-16,-18 0-3 0,-48 8 0 15,-50 2 11-15,-44 0-11 16,-40 0 0-16,-49 0 0 16,-58 0-4-16,-49 0 4 15,-26 0 0-15,-44 2-1 16,-6-2 12-16,-8 0 1 15,0 0 29-15,-57 0-15 16,-59-11-19-16,-39 0-6 16,-28-3 2-16,15 5-3 15,3 4 14-15,41-1-15 0,26 6 1 16,14 0 0-16,17 0-6 16,-8 0 8-16,-5 0-2 15,13 0 0-15,-9 0 6 16,19 0-9-16,8 0 3 15,22 0 0-15,27 0-4 16,0-3 4-16,0-2 0 16,40-7 0-16,36-2 7 15,48 3-13-15,27 3 6 16,53-1 0-16,14 3-9 16,31 1 15-16,-9-1-6 15,-27-4 0-15,-44 5 8 16,-22 0-10-16,-54 2 2 15,-27 1 0-15,-26 2-6 16,-22 0 9-16,-9 0-3 0,-9 0 0 16,0 0 6-1,-67 0-9-15,-66 0 3 0,-67 0 0 16,-80 5-5-16,-44 9 9 16,-31 6-4-16,-10-3 0 15,32-3 14-15,53 3-8 16,98-8-6-16,80-1 1 15,102 1-10-15,49-1 7 16,133 0 2-16,93-8 4 16,59 0 8-16,21 0-13 15,-26-14 1-15,-63-5 0 16,-75 1-5-16,-57 0 10 0,-45 9-5 16,-32-3 0-16,-21 6 14 15,-18 4-13-15,-18 2-1 16,0 0 0-16,-54 0 4 15,-83 0 2-15,-81 11-1 16,-71 11 20-16,-57 6-21 16,-37 4 25-16,-8 2-26 15,18 0 1-15,45-3 2 16,61 0-2-16,85-11-4 16,75-8 0-16,54-7 4 15,40-5-14-15,13 2 10 16,13 2 0-16,89-4-4 15,80 0 13-15,98 0-9 0,62-17 0 16,54-4 13 0,3 3-23-16,-25 0 10 0,-28 4 0 15,-70 2-6-15,-72 3 11 16,-71 7-5-16,-66 2 0 16,-49 0 8-16,-18 0-20 15,-9 0 12-15,-98 2 0 16,-62 25-9-16,-119 1 25 15,-68 0-14-15,-75-6 15 16,-26 1-11-16,-23-3 16 16,31 1-22-16,76-5 0 15,102-2-7-15,120-6 11 0,93 1-4 16,58-3 0 0,93 2-2-16,129-8-2 0,103 0 4 15,97 0 0-15,40-25 1 16,-31-1-1-16,-71 3 0 15,-71 7 0-15,-90 4 7 16,-61 4-13-16,-62 2 6 16,-41 3 0-16,-4 3-7 15,-31 0 15-15,0 0-9 16,-115 0 1-16,-85 20 0 16,-98 5 0-16,-75 4 0 15,-40-2 0-15,13 0 11 16,-13-1-4-16,49 2-7 15,39-3 0-15,63-1 14 16,93-9-7-16,80-9-7 0,72-6 0 16,34 0-10-16,139 0 22 15,110 0-12-15,130-20 0 16,79-16 15-16,23-10-16 16,-27 7 1-16,-67-1 0 15,-97 12-9-15,-81 8 17 16,-53 6-8-16,-66 10 0 15,-40 4 6-15,-27 0-18 16,-23 0 12-16,-17 0-4 16,0 21-5-16,-88 7 6 15,-72 6 3-15,-98 0 6 16,-80 0 2-16,-62-6 15 0,-53 1-18 16,-4 2-3-16,4-3 4 15,79-3 1-15,108-7-7 16,124-14 0-16,93 0-4 15,49 0-1-15,75-2 1 16,125 1 4-16,107-3 9 16,124 0 0-16,49-26-9 15,-1-11 0-15,-57-5-34 16,-57-3 34-16,-81 5-10 16,-31 6 10-16,-44 6-9 15,-44 11 13-15,-54 8-4 16,-54 6 0-16,-34 3 5 15,-23 0-20-15,-9 0 10 0,-98 23 5 16,-75 8-10 0,-67 0 26-16,-66 3-13 0,-32 0 18 15,-17 0-17-15,-9 0 23 16,17-3-26-16,41-7-1 16,75-6 0-16,98-9 13 15,84-3-19-15,49 3 6 16,27-1-2-16,97 0-1 15,76-8 5-15,89 0-2 16,53-13 4-16,23-21-1 16,-23 2-6-16,-35 4 3 15,-49 2 0-15,-27 1-7 0,-31-1 7 16,0 3 0 0,-9 9-2-16,-9 4 11 0,-31 6-9 15,-35 4 0-15,-40 0 0 16,-41 0-15-16,-26 26 8 15,-26 7 7-15,-90 4-9 16,-75 4 14-16,-75-1-5 16,-81-4 0-16,-66 1 4 15,-27-3 4-15,0-7-6 16,36-6-2-16,62-10 4 16,71-2 6-16,80-4-10 15,57-2 0-15,68-3 3 16,39 0-10-16,27 0 11 15,0 0-4-15,36 0 2 16,88-17 12-16,80-15-13 0,99-4-1 16,52-6 0-16,27 4-7 15,-18 8 7-15,-66 12 0 16,-94 13-5-16,-70 5 5 16,-68 0-1-16,-39 0 1 15,-18 0 0-15,-9 0-14 16,0 0 8-16,-45 20 6 15,-61 8-6-15,-76 1 18 16,-49-1-8-16,-45 0-4 16,-39-5 2-16,-14 2 8 15,-26 0-9-15,4 10-1 16,-5-5 0-16,76-1 11 0,98-12-11 16,89-9 0-16,93-2-5 15,9 2-7-15,115-2 17 16,76-2-5-16,89-4 2 15,57 0 14-15,19-12-16 16,-41-1 0-16,-66 0 2 16,-58 5-15-16,-76 2 13 15,-57 1 0-15,-27 1 0 16,-23 4 11-16,-3-2-13 16,-14 2 2-16,0 0 0 15,-40 0-9-15,-67 0 9 16,-84 0 0-16,-98 0 0 15,-62 17 14-15,-111 9-21 0,-62 5 7 16,-31-3 0-16,66-4-4 16,151-6 9-16,147-12-5 15,133-6 0-15,58 0 5 16,89 0-11-16,111 0 6 16,116 0 0-16,88-6 1 15,5-8 3-15,-27 3-4 16,-45 5 0-16,-48 1 10 15,-40 5-9-15,-40 0-1 16,-54 0 0-16,-53 0-10 16,-44 0 13-16,-40 0-3 15,-18 0 0-15,-9 0 0 0,-106 0-2 16,-85 13 2-16,-98 5 0 16,-93 1-6-16,-49-5 11 15,-57 4-5-15,-1-4 2 16,9 0 13-16,36 0-9 15,102-5-6-15,71-4 0 16,107-1-7-16,89-4 12 16,44 0-5-16,40 0 0 15,0 0 8-15,22 0-18 16,80 0 10-16,120 0 0 16,120 0-2-16,120 0 6 15,76 0-4-15,17 0 0 16,-39 0 6-16,-85 0-11 15,-94 0 5-15,-88 0 0 16,-107 0-3-16,-75 0 8 0,-49 0-5 16,-18 0 0-16,-36-7 14 15,-97 5-30-15,-98 2 16 16,-134 0 0-16,-114 0-12 16,-103 2 19-16,-71 15-7 15,-27 0 0-15,18 1 11 16,71-8-11-16,111 5 0 15,125-4 0-15,164-5-7 16,115-3 7-16,76-1 0 16,58 2 0-16,124-4 6 15,111 0-11-15,112 0 5 16,74 0 0-16,46-18-1 0,-6-1 7 16,-3-1-6-1,-28-3 0-15,-65-2 4 0,-68 2-11 16,-88 6 7-16,-103 6 0 15,-80 2-3-15,-44 9 12 16,-40-2-9-16,-9-1 0 16,-97 3 6-16,-94-4-16 15,-129 4 10-15,-102 0 0 16,-93 0-6-16,-80 0 16 16,-18 9-10-16,-23 5 0 15,55 4 9-15,110-4-15 16,164-3 6-16,161-6 0 15,155-2-9-15,133-3 16 0,196 0-7 16,137-17 0 0,130-17 12-16,57-3-15 0,-13 0 3 15,-54 12 0-15,-111 8-12 16,-101 9 15-16,-135 5-3 16,-105 3 0-16,-85 0 11 15,-40 0-19-15,-18 0 8 16,-107 0 0-16,-93 0-12 15,-146 0 18-15,-112 0-6 16,-128 17 0-16,-94 0 7 16,-70 2-15-16,-14-1 8 15,62 1 0-15,155-7-3 16,201-6 15-16,186-3-12 16,169-3 0-16,134 0 2 0,199-7-11 15,213-26 9-15,156-16 0 16,80-3-10-16,13 5 18 15,-84 13-13-15,-120 6 5 16,-169 11-6-16,-142 6-3 16,-147 3 9-16,-93 8 0 15,-40-3 3-15,-49 3 0 16,-133 0-4-16,-124 0 1 16,-134 5 0-16,-138 24-11 15,-128 4 11-15,-80 1 0 16,-50 6-1-16,23 0 10 15,85-1-9-15,172 1 0 16,192-9 5-16,182-8-14 0,164-6 9 16,125-11-3-16,190-6-7 15,183-12 20-15,151-42-6 16,107-8-4-16,8 2 2 16,-66 12-15-16,-116 12 14 15,-169 10-1-15,-146 5 0 16,-138 11 11-16,-97-1-11 15,-37-6 0-15,-128 3 7 16,-106 2-20-16,-117 12 13 16,-114 0 0-16,-68 0-8 15,-39 0 14-15,-18 6-6 16,49 11 0-16,44 6 8 0,80-1-18 16,107-2 10-16,111-6 0 15,106-8-5-15,116-3 12 16,98-3-7-16,151 0 0 15,164-23 0-15,151-22 1 16,98-4-1-16,18 5 0 16,-67 12-5-16,-107 15 16 15,-172 9-11-15,-143 5 0 16,-125 3 2-16,-75 0-11 16,-142 0 9-16,-129 0 0 15,-142 0-1-15,-102 7 9 16,-80 8-8-16,-36 5 0 15,-4 0 4-15,-5 8-17 0,5 0 13 16,40 7 0 0,80-7-1-16,110 0 17 0,139-8-18 15,120-12 2-15,106-4-2 16,71-4-14-16,178-6 17 16,133-34-1-16,156-16 0 15,88-5 9-15,23 11-9 16,-53 19 0-16,-108 14 0 15,-141 12-2-15,-134 5 2 16,-137 0 0-16,-94 0 0 16,-181 0 5-16,-143 16-11 15,-116 10 6-15,-70-1 0 16,-36 4-6-16,30-4 12 16,46 10-6-16,39 6 0 0,41 8 3 15,52 7-4-15,90-4 1 16,102-16 0-16,119-10-9 15,94-12 9-15,134-14 0 16,155 0-5-16,141-31 16 16,135-38-7-16,97-7-4 15,44-4 0-15,-26 19-5 16,-85 12 4-16,-155 17 1 16,-182 16 0-16,-143 8 16 15,-115 8-23-15,-106 0 7 16,-94 0 0-16,-98 20-9 15,-75 3 12-15,-49-1-3 16,-9 1 0-16,22-1 14 0,36-2-17 16,66 0 3-16,58 3 0 15,45 5-13-15,53 0 11 16,44-3 2-16,32 1-1 16,35-6 9-16,40-3-18 15,49-6 10-15,93-11 0 16,107 0-6-16,128-37 15 15,99-19-9-15,79 2 0 16,32 6 5-16,-63 14-9 16,-93 14 4-16,-134 9 0 15,-150 11-2-15,-111 0 2 16,-72 0 0-16,-177 27-3 0,-143 22 10 16,-132 5-12-1,-85 6 5-15,-32-4 0 0,14 1-4 16,36-1 6-16,26 1-2 15,90 2 0-15,92-14 9 16,138-13-14-16,134-13 5 16,101-5 0-16,165-6-16 15,125-8 27-15,115 0-11 16,106-38 0-16,59-11 13 16,17 4-16-16,-49 12 3 15,-106 17 0-15,-143 14-14 16,-159 2 22-16,-139 0-9 15,-101 18 1-15,-156 10 0 0,-107 6-4 16,-61 2 4 0,-45-1 0-16,4-3-6 0,9 3 9 15,9 5-3-15,0 0 0 16,49-1 10-16,62-14-16 16,111-10 6-16,94-10 0 15,115-5-11-15,146-2 21 16,157-36-10-16,159-12 0 15,133-14 14-15,62-5-14 16,37 10 0-16,-37 10 0 16,-88 21-14-16,-152 11 24 15,-146 11-10-15,-137 3 0 16,-85 1 14-16,-49-2-14 16,-80 2 1-16,-103 2 3 0,-132 0 0 15,-116 8 3-15,-75 21-7 16,-32 4 0-16,5 4 14 15,35 6-19-15,67 1 5 16,85 1 0-16,115-7-12 16,106-4 12-16,125-5 0 15,76-6 0-15,164-15 6 16,155-8-12-16,112-14 6 16,88-34 0-16,27-1-3 15,-18 10 9-15,-97 7-6 16,-116 15 0-16,-134 7 10 15,-132 4-18-15,-94 6 8 16,-62 0 0-16,-138 0-8 0,-160 25 16 16,-137 12-8-16,-121 2 0 15,-53 1 6-15,27 3-9 16,85-3 3-16,137-10 0 16,142-7-11-16,142-9 18 15,107-2-7-15,76-7 0 16,155-5 1-16,133 0-3 15,107-25 2-15,53-16 0 16,32 2-5-16,-50 11 13 16,-93 14-8-16,-133 8 0 15,-120 6 6-15,-93 0-16 16,-67 0 10-16,-111 6 0 0,-111 22-7 16,-116 7 15-16,-80 7-8 15,-44-3 0-15,5 1 7 16,70 0-6-16,81-7-1 15,106-1 0-15,106-7-11 16,81-2 5-16,26-3 6 16,112-9 0-16,92-11 4 15,81 0 2-15,40-19-6 16,13-16 0-16,-45 4-14 16,-57 5 29-16,-76 12-15 15,-97 7 0-15,-54 7 2 16,-44 0-8-16,-120 0 6 15,-80 21 0-15,-63 11-8 0,-44 2 22 16,5 0-14 0,26-3 0-16,41-3 3 0,83-8-12 15,72-3 9-15,71-6 0 16,31-2-7-16,116-4 7 16,66-5 0-16,58 0 0 15,49-8 10-15,-14-17-24 16,-26-1 14-16,-49 6 0 15,-63 6-5-15,-61 6 16 16,-58 8-11-16,-18 0 0 16,-27 0 2-16,-71 0-6 15,-44 0 4-15,-22 17 0 16,-9 5-4-16,30-2 15 16,19 0-11-16,48-3 0 0,10 0 1 15,35-3-16-15,22-3 15 16,9 1 0-16,0-4-6 15,26-2 12-15,46-6-6 16,3 0 0-16,18 0 0 16,-13-3-10-16,-22-8 10 15,-13 5 0-15,-5-2-1 16,-23 4 14-16,-8 2-13 16,5 2 0-16,-14 0 0 15,-14 0-17-15,-61 20 17 16,-59 17 0-16,-30 4 0 15,-18 0 15-15,22-4-15 16,13-10 0-16,54-4 1 0,35-6-14 16,40-5 13-16,18 1 0 15,85-8-7-15,97-5 16 16,76 0-3-16,48-33-6 16,10-6 0-16,-28 5-13 15,-65 11 17-15,-81 9-4 16,-67 8 0-16,-66 6 11 15,-9 0-20-15,-102 0 9 16,-71 23 0-16,-67 10-3 16,-27 4 3-16,-4 4 0 0,22-8 0 15,18 2 11 1,32-5-16-16,65-7 5 0,59-9 0 16,44-2-14-16,31-7 9 15,57-5 5-15,77 0 0 16,48-17 12-16,40-20-8 15,9-5-4-15,-13 1 0 16,-18 3-12-16,-5 1 18 16,-26 6-6-16,-31 8 0 15,-54 6 7-15,-44 9-7 16,-31 3 0-16,-9-2 2 16,-22 4-12-16,-63-3 9 15,-39 6 1-15,-40 0-4 16,-28 0 4-16,10 4-12 15,0 1 12-15,22-2-11 0,14-3 5 16,52 0-19-16,45 0 20 16,49 0-2-16,18-14-25 15,89-21 0-15,48-12-14 16,23-10 37-16,4-2-10 16,-17-3 27-16,-32-4-8 15,-18-2 0-15,-57 3 7 16,-58 2-2-16,-67 13-5 15,-106 8 1-15,-93 11-14 16,-59 20 11-16,-39 11 2 16,-9 0 0-16,-5 0 10 15,18 11-16-15,23-4 6 16,61-3 0-16,81-4-4 16,101 0 15-16,86-4-11 0,43-18 0 15,129-12 15-15,76-6-21 16,67-2 6-16,26-3 0 15,5-6-6-15,-5-2 11 16,-35 0-5-16,-41 1 0 16,-52 6 11-16,-72 12-13 15,-66 6 6-15,-67 5-4 16,-31 6 43-16,-94 3-40 16,-84 10-3-16,-57 4 0 15,-41 7 6-15,-13 16-14 16,14 5 8-16,30 0 0 15,45 0-6-15,49 1 11 16,67-4-5-16,48-5 0 0,67 3-5 16,0-3-3-16,133-1 4 15,81-7 4-15,83-12-2 16,68 0 8-16,83-26-6 16,50-14 0-16,66-5 14 15,49 3-26-15,9 2 12 16,-44 12 0-16,-63 8-4 15,-111 6 14-15,-137 7-10 16,-125 7 0-16,-93-2 4 16,-49 2-12-16,-18 0 8 15,-88 0 0-15,-68 0-8 16,-34 0 16-16,-6 2-8 0,54 10 0 16,54-3 5-16,79 2-20 15,27 1 15-15,67 5 0 16,84-6-3-16,80-11 14 15,84 0-11-15,67-5 0 16,58-21 6-16,22-3-12 16,-13 7 6-16,-18 5 0 15,-67 6-4-15,-66 8 15 16,-76 3-11-16,-89 0 0 16,-66 0 1-16,-67 6-17 15,-31 19 16-15,-103 17 0 16,-97 12-12-16,-102 8 22 15,-71 3-10-15,-71 0 0 0,-72 1 7 16,-30-4-9 0,3-6 2-16,37-2 0 0,97-5 3 15,125-11 8-15,132-8-11 16,143-10 0-16,98-6 6 16,173-14-6-16,165 0 2 15,128-11 3-15,89-27 0 16,18 2 0-16,-45 7-5 15,-97 4 0-15,-98 2 12 16,-93 3-17-16,-58 0 5 16,-41 3 0-16,-43 3-6 15,-54 3 18-15,-44 3-12 0,-36 2 0 16,-22 6 7 0,-58 0-13-16,-124 0 6 0,-107 3 0 15,-124 19-12-15,-102 1 23 16,-49 3-11-16,-1-4 0 15,55 1 5-15,119 0-9 16,111-7 4-16,129-1 0 16,93-7-6-16,58 4-5 15,133-11 11-15,107-1-1 16,124 0 13-16,116-10-20 16,84-16 8-16,18 4 0 15,5 2-1-15,-58 10 16 16,-72 0-15-16,-75 5 0 15,-75-4 3-15,-67 1-15 16,-49-1 12-16,-45-3 0 0,-52 7 1 16,-37 0 11-16,-30 1-12 15,-27 4 0-15,0 0 7 16,-44 0-19-16,-81 0 12 16,-39 0 0-16,-1 0-5 15,41 0 20-15,57 0-15 16,67 0 0-16,32 0-7 15,92 0-1-15,67 0 8 16,58 0 0-16,57-16-4 16,10-4 19-16,8 3-15 0,5 0 0 15,-14 0 3 1,-17 0-4-16,-23 0 1 0,-26 4 0 16,-36 9-7-16,-22 1 15 15,-31 3-8-15,-53 0 0 16,-31 0 3-16,-45 0-11 15,-14 0 8-15,-17 0 0 16,0 0 3-16,0 0 11 16,0 0-15-16,9 0 1 15,14 0-4-15,12 0-9 16,14 0 18-16,9 0-5 16,-32 0 0-16,-3 0 10 15,-23 0-10-15,0 0 0 16,0 0 0-16,0 0-3 15,8 0 4-15,1 0-1 0,9 0 0 16,31 0 8 0,-9 0-10-16,27-2 2 0,-18-7 0 15,-23 2-3-15,-8 5 3 16,-5-1 0-16,-13 1-1 16,0-4 10-16,-40 1-14 15,-57-4 5-15,-46-3 0 16,-30 6-13-16,13-2 18 15,14 3-5-15,30 0 0 16,32-4 10-16,26 5-11 16,31 2 1-16,14-1 0 15,13 3-6-15,22-3 6 0,80-6 0 16,63-1-3 0,35-8 11-16,22-2-11 0,-5-5 3 15,-3 0 0-15,-32-4-6 16,-40 7 6-16,-44 2 0 15,-41 5 0-15,-39 7 17 16,-18-3-14-16,0 0-3 16,-57-4 1-16,-68-4-10 15,-75 1 1-15,-31 4 8 16,-18 0 0-16,18 5 9 16,58 7-11-16,62 2 2 15,62 0 0-15,31 0-10 16,18 0 8-16,18 0 0 0,75 0 0 15,72 2 4 1,35-2 1-16,13 0-3 0,-31 0 0 16,-31-2-4-16,-35-12 6 15,-19 2-2-15,-30 4 0 16,-31 3 10-16,-14 1-11 16,-13 2 1-16,-9-1 0 15,0 3-2-15,0 0 2 16,-31-2 0-16,-45 2-2 15,-17 0 8-15,4 0-11 16,13 0 5-16,28 0 0 16,21 0-10-16,27 0 3 15,0 5 7-15,0 3 0 16,0 0 8-16,27-2-11 0,39-3 3 16,10-3 0-16,13 0-9 15,-5 0 17-15,-8 0-8 16,-28 0 0-16,-8 0 10 15,-22 0-19-15,-9 0 9 16,-9 0 0-16,0 0-9 16,0 0 5-16,0 0 4 15,-27 0-2-15,-13 3 6 16,5 2-6-16,4-1 2 16,13 1 0-16,9-2-9 15,9-1 13-15,0 4-4 16,0-3 0-16,0-1-4 15,0 2-8-15,0-1-17 16,18 0-39-16,-9-3-42 16,-9 0-59-16,0 0-32 0,0-10-147 15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20.8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560 52 382 0,'0'0'332'15,"0"0"-193"-15,0 0-29 16,0 0-15-16,0 0-56 16,0 0 7-16,-160-48-36 15,106 48-5-15,8 0 17 16,-1 7-16-16,14 10-1 16,12-4-5-16,12 9 11 0,1 2-10 15,8 5-1-15,0 6 0 16,17 2 3-16,37 6 6 15,18-1-9-15,12-1 1 16,-13-4 12-16,-8-8-15 16,-25-5 2-16,-22-7 0 15,-16-1-3-15,0 3 5 16,-8-1-2-16,-46 1 0 16,-18 2 9-16,-20-2-7 15,4-3-2-15,4-2 0 16,12-4-1-16,18-4 7 15,16 2-6-15,21-3 0 16,9 0 2-16,8 7-12 16,0-3 8-16,0 11 2 15,0 8-2-15,0 10 10 0,8 10-8 16,1 14 0-16,-9 2 1 16,0 11 35-16,0 4 8 15,0 0-8-15,-9-2 6 16,1-5-39-16,0-7 32 15,8-7-24-15,0-7-6 16,8-8 9-16,38-8-13 16,25-9 0-16,22-7 6 15,24-6 4-15,26-7-17 16,-17-1 6-16,-17-3-127 0,-55 4-191 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43.3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4163 912 569 0,'0'0'256'0,"0"0"-97"0,0 0-21 15,0 0-49-15,0 0-89 16,0 0 1-16,243 5 17 16,-88 14-11-16,17-5-1 15,-8-4 33-15,-21-2-23 16,-51 1 16-16,-37-9-25 16,-47 1 3-16,-8 8-7 15,-8 7-3-15,-55 10 0 16,-30 12 28-16,1 2-23 0,29 3-1 15,8-3-4 1,30-3-17-16,9-2-108 0,-5-8-178 16,21-11-263-16</inkml:trace>
  <inkml:trace contextRef="#ctx0" brushRef="#br0" timeOffset="1127">5421 978 752 0,'0'0'211'0,"0"0"-39"16,0 0 7-16,0 0-88 16,0 0-19-16,0 0-5 0,-29-122-66 15,29 140-1-15,21 20 0 16,13 10 1-16,3 3 1 16,-11-3-2-16,3-6 0 15,-4-7 1-15,5-11 6 16,-5-7-7-16,12-15 0 15,-3-2 5-15,12 0-1 16,0-24-4-16,0-8 0 16,-12 0 6-16,-5 0 6 15,-20 8-11-15,-1 11-1 16,1 2 5-16,-1 8-9 16,5 3 4-16,-5 0-3 15,9 0-4-15,0 0 2 16,12 0 5-16,-4 14 0 15,4-1-1-15,-20 0-3 0,8-2 4 16,-9 0-1-16,13-9-10 16,-13 1 8-16,1-3 3 15,8 0 0-15,4 0 7 16,-5-15-6-16,10-2-1 16,-5 1 0-16,-5 5 2 15,-7 6 1-15,7 2-3 16,5 3 0-16,5 0-8 15,28 5-2-15,1 17 10 16,8 0-22-16,0-4 11 16,0-9-13-16,-17-5 24 15,-17-4 0-15,-4 0 3 0,-8 0-2 16,-4-18-1 0,-13-9 0-16,0-3 8 0,0 4-1 15,-21-4-5-15,-26 9-2 16,6 5 8-16,-6 11-16 15,1 5 8-15,13 0 0 16,3 0-6-16,13 26-4 16,17 3 9-16,0 2 1 15,0-5-9-15,0-5 0 16,34-5 4-16,4-5 5 16,-13-9-11-16,13-2 17 15,-21 0-6-15,4 0 0 16,4-18 7-16,-17-4-8 0,0 1 1 15,5 3 0 1,-13 7 7-16,0 8 3 0,0 3-9 16,8 0-1-16,9 0-16 15,0 17 9-15,12 6 7 16,-3-1 0-16,11-4-6 16,-11-7 13-16,-6-3-7 15,-3-8 0-15,0 0 3 16,-4 0 0-16,-5-11-3 15,-8-15 0-15,8-2 13 16,-8 2-11-16,0-1 14 16,0 13 2-16,0 7-14 0,0 7 13 15,0 0-17 1,26 0-13-16,20 16 2 0,17 5 17 16,-9 3-6-16,9-2 0 15,-8-3 1-15,-1-1-13 16,1-1 7-16,-9-4-28 15,-21-8-22-15,-16-3-73 16,-9-2-10-16,0 0 44 16,-9-13 20-16,-16-18 60 15,17-10 14-15,-13 2 7 16,12-2 82-16,-8 9 0 16,9 10 19-16,8 14-29 15,-8 8-43-15,-22 0-19 16,-7 38-17-16,-14 13 0 15,-3 13-4-15,7-3 7 0,10-5-6 16,12-5-95 0,25-19-262-16,0-23-549 0</inkml:trace>
  <inkml:trace contextRef="#ctx0" brushRef="#br0" timeOffset="1375">7754 94 879 0,'0'0'273'0,"0"0"-95"15,0 0-43-15,-226-86-59 0,226 86-51 16,0 51-18-16,25 34-7 16,76 45 0-16,46 24 4 15,12 9-4-15,5 3 0 16,-38-19 0-16,-51-16 12 15,-58-19-23-15,-17-11 11 16,-92-4-72-16,-43-18-99 16,-37-9-350-16</inkml:trace>
  <inkml:trace contextRef="#ctx0" brushRef="#br0" timeOffset="-1775">93 1289 580 0,'0'0'274'15,"0"0"-96"-15,0 0-32 16,0 0-24-16,0 0-25 16,0 0-40-16,-93-81-7 15,93 81 2-15,0 0-39 16,0 0-4-16,0 11-9 15,0 18-2-15,0 9-10 16,21 5 18-16,4-8-6 16,13-6 0-16,8-10 4 0,9-9-7 15,-5-10 3-15,26 0 0 16,-5-21 3-16,0-19 4 16,1-13-4-16,-18-4 9 15,1-6-12-15,-17-5 36 16,-30 7-10-16,0 5-8 15,-8 13 23-15,0 13-27 16,-8 10 11-16,0 11 1 16,-9 9-24-16,4 0 15 15,5 0-17-15,8 43-9 16,-9 21-1-16,1 29 10 16,8 20 0-16,0 18 0 15,8 11 5-15,22 10-11 16,-13 6 6-16,8-1-1 15,13-15-5-15,-13-22-17 0,13-37-1 16,8-35 9-16,0-31 3 16,-4-17 10-16,33-19 4 15,5-42 3-15,0-18 5 16,-5-3-6-16,-41 1-2 16,-22 7 2-16,-12 10 2 15,-21 7-12-15,-50 4-25 16,-21 8-91-16,-26 4-49 15,-8-1-177-15,-8-6-250 16</inkml:trace>
  <inkml:trace contextRef="#ctx0" brushRef="#br0" timeOffset="-1615">0 738 387 0,'0'0'450'15,"0"0"-301"-15,0 0-75 16,0 0-64-16,0 0-10 16,0 0-117-16,0 0-211 15</inkml:trace>
  <inkml:trace contextRef="#ctx0" brushRef="#br0" timeOffset="-1343">1414 350 574 0,'0'0'463'0,"0"0"-268"0,-37-158-43 16,11 126-32-16,5 16-75 16,5 11 20-16,-1 5-29 15,8 8-27-15,-28 57-9 16,7 33 3-16,5 46-3 15,8 20 0-15,17 9 10 16,0 4-16-16,63-16 6 16,17-23-17-16,29-24-32 0,0-35-115 15,9-39-73 1,-9-32-138-16,0-8-145 0</inkml:trace>
  <inkml:trace contextRef="#ctx0" brushRef="#br0" timeOffset="-298">2199 1099 44 0,'0'0'475'15,"-34"-163"-313"-15,-20 91 22 16,-9 7-31-16,0 7-23 16,17 12-12-16,0 17-33 15,29 10-15-15,-4 14-12 16,21 5-44-16,0 0-6 16,0 18-8-16,0 34-9 15,38 20-1-15,-1 11 15 0,5 1-5 16,21 2 0-1,4-3 6-15,5-8-12 0,-9-10 6 16,-17-15 0-16,-13-10-6 16,-33-10 7-16,0-3-1 15,-25-6 0-15,-38-5-20 16,-29-8-7-16,21-6-23 16,8-2 13-16,25 0 29 15,30-2-19-15,8-35 14 16,29-14-66-16,51-11-37 15,-1-9 43-15,5 3 33 16,-29 12 40-16,-13 9 11 16,-21 16-9-16,-4 5 48 15,-17 7 34-15,0 5-24 16,0 9 14-16,0 5-38 0,0 0-15 16,0 0-13-16,0 3-8 15,0 21 0-15,16 13-8 16,14 4 16-16,-5 1-3 15,4-4-5-15,5-7 0 16,12-5-1-16,-8-11 9 16,-5-10-8-16,14-5 0 15,-1 0 5-15,-9-8 10 16,-11-21 13-16,11-6 8 16,-20-2 14-16,0-4-39 15,-9 10 18-15,-8 3 3 16,0 11-28-16,0 8 22 0,0 6-22 15,0 3-2 1,0 0-4-16,0 12-9 0,0 19 11 16,0 12-5-16,21 0 11 15,-4-8-12-15,0-9 6 16,12-4 0-16,-20-11-11 16,7-7 14-16,5-4-3 15,-4 0 0-15,0 0 5 16,12-21 3-16,-12-6-8 15,0-2 0-15,4 2 6 16,-13 6 0-16,1 11-6 16,-9 1 0-16,0 9 6 15,8 0-15-15,-8 0 9 0,8 0-14 16,13 3 10-16,5 16 3 16,3 2 1-16,-4 0 0 15,0-4 5-15,5-7-9 16,-13-2 4-16,-9-8 0 15,5 0-3-15,-5 0 7 16,9 0-4-16,-9-11 4 16,9-7 4-16,-17 5-3 15,12-1-5-15,-3 9 0 16,-9 2-8-16,8 3 11 16,-8 0-3-16,9 0 0 15,-1 0-10-15,13 0 5 16,-4 13 5-16,0 3-4 15,4 3-4-15,-5-3-27 0,1-3-12 16,0-7 0-16,4-6 15 16,-4 0 26-16,12 0 6 15,-12-16 0-15,-9-3 2 16,1 8 8-16,-1 3-10 16,-8 8 0-16,8 0-20 15,5 0-132-15,4 0-184 16,21 0-287-16</inkml:trace>
  <inkml:trace contextRef="#ctx0" brushRef="#br0" timeOffset="5866">3365 2163 695 0,'0'0'121'16,"0"0"-46"-16,0 0 37 15,0 0-28-15,0 0-37 16,0 0-24-16,-109-115-23 16,67 120 0-16,-12 25 4 15,-9 2 6-15,17 6-10 16,0-1 0-16,8 0 1 16,29 3-7-16,1-5 6 15,8 0-5-15,0-1 4 0,8-1-21 16,30-6 18-1,0-3-5-15,-13-3 4 0,5-10-2 16,-14-4 7-16,-7 4 0 16,-1-8 0-1,-8 7 12-15,0 9-11 0,-8 11-1 16,-30 10 4-16,-4 14-3 16,-13-1-1-16,1 0 0 15,8-5-1-15,8-13 10 16,21-11-9-16,17-13 0 15,0-11-4-15,0 0-2 16,0 2-1-16,0 9 5 16,9 8-11-16,20 10 26 15,-4 0-12-15,-8 7-1 0,4 2 2 16,-4-2 13-16,-1-1-14 16,5 0 7-16,-4-3-6 15,21-3 9-15,-4 4-10 16,12-2-1-16,8-1-12 15,9-14 3-15,17-3-153 16,21-13-64-16,16 0-102 16</inkml:trace>
  <inkml:trace contextRef="#ctx0" brushRef="#br0" timeOffset="6931">4054 2928 356 0,'0'0'252'0,"0"0"-66"16,0 0-20-16,-118-137-52 0,101 121 10 15,9 8-56 1,0 8-16-16,8 0-8 0,0 0-37 16,0 11-14-16,0 26 7 15,0 11 0-15,0 11 5 16,0-6-1-16,16-3-4 16,10-14 0-16,11-6 7 15,1-13-17-15,12-13 9 16,-3-4-14-16,7-5 11 15,1-30 8-15,-18-2-2 16,-11-6 7-16,-18 3-1 16,13 5 2-16,-13 5-5 0,1 14-2 15,-9 8 6-15,0 8-9 16,0 0-3-16,8 0 2 16,1 19-8-16,11 7 6 15,-3 5 3-15,8-5 0 16,5-4-7-16,3-7 8 15,-3-4-1-15,-13-6 0 16,4-5 8-16,-13 0-9 16,9 0 1-16,-9 0 0 15,13-13 8-15,-4-17-4 16,8 1-2-16,-4 0-2 16,4 10 12-16,-8 6-17 15,12 10 5-15,-12 3-1 16,21 0-12-16,-5 16 14 15,14 3-1-15,7 0 0 0,1-3 6 16,8-16-11-16,-9 0 5 16,1 0 0-16,-9-16-5 15,-21-8 14-15,-4-1-9 16,-13-4 12-16,-8-3-9 16,0-3 20-16,-21-4-10 15,-12 1-3-15,-22 9 7 16,1 10-12-16,8 14-2 15,-9 5-3-15,22 0-1 16,3 24-2-16,22 13 3 16,8 8-4-16,0-4-5 15,17-4 1-15,29-11-9 0,8-12 1 16,1-6-1-16,-9-8 10 16,-12 0 5-16,-5 0 2 15,-12 0 3-15,-1-13 1 16,-16-4-4-16,0-1 5 15,0-1 3-15,0 1 0 16,0 4-8-16,0 0 4 16,0 3-9-16,0 9 11 15,0-3-7-15,0 5 1 16,21 0-16-16,5 0 14 16,3 18 2-16,5 1 0 15,3 3-10-15,9-11 14 16,-12-4-4-16,-5-7 0 0,-12 0 7 15,-8 0 1 1,-1-18-2-16,-8-9 3 0,0 0 32 16,0-2-35-16,0-7 11 15,0 11 1-15,0 3-16 16,0 9 23-16,0 7-25 16,0 6 5-16,0 0-10 15,29 0-5-15,5 0 10 16,12 27-1-16,9 8 10 15,8 5-13-15,-9 0 4 16,9-3 0-16,0-13-7 16,-8-5 7-16,-18-6-8 0,-12-4-27 15,-4-4-53 1,-21 3 6-16,0-8-72 0,0 0-25 16,-37 0-111-16,-9-11-136 15</inkml:trace>
  <inkml:trace contextRef="#ctx0" brushRef="#br0" timeOffset="7098">5925 2745 43 0,'0'0'299'0,"0"0"-148"16,0 0 20-16,0 0-29 16,-63-149-28-16,38 138-16 15,-13 3-28-15,5 8 14 16,-5 0-50-16,-8 8-27 16,-1 30 2-16,14 13-7 15,4 15-4-15,12 15-14 16,17-9-220-16,8-7-285 15</inkml:trace>
  <inkml:trace contextRef="#ctx0" brushRef="#br0" timeOffset="7344">7284 2302 961 0,'0'0'57'0,"0"0"-51"0,0 0 0 16,0 0 9-16,0 0-8 16,0 0-7-16,173-11 0 15,-64 11-1-15,-4 0-8 16,-13 0-92-16,-38 0-93 15,-28 19-108-15</inkml:trace>
  <inkml:trace contextRef="#ctx0" brushRef="#br0" timeOffset="7522">7184 2655 458 0,'0'0'146'0,"0"0"-102"0,0 0-2 15,0 0 30-15,0 0-40 16,264 0-32-16,-130 0-22 16,22-13-164-16,3-9-400 15</inkml:trace>
  <inkml:trace contextRef="#ctx0" brushRef="#br0" timeOffset="8477">8552 2284 549 0,'0'0'220'16,"0"0"-91"-16,0 0-1 16,0 0 10-16,0 0-23 0,-227-148-71 15,198 141 10 1,4 7-34-16,16 0-1 0,-12 7-19 16,13 28 4-16,8 13-12 15,0 8 8-15,0 6 0 16,38-1-7-16,-5-7 11 15,5-6-4-15,-13-3 0 16,4-2 1-16,-12 0-10 16,-17-8 5-16,0 1 3 15,0 0-11-15,-33-7 6 16,-22-5 0-16,1-5-13 16,7-8-48-16,18-11 17 15,21 0-5-15,8 0-26 0,8-27 1 16,59-18-94-1,21-14 23-15,-4 0 79 0,-4 0 69 16,-17 11 3-16,-9 2 11 16,-16 9 25-16,-13 1 36 15,-16 11 0-15,-1 6 6 16,-8 11-7-16,0 2-5 16,0 6-5-16,0 0-61 15,0 22 15-15,-8 21-13 16,-9 5 0-16,9 0 13 15,8-3-10-15,0-7 1 16,8-6 2-16,30-11-5 16,-5-10-2-16,13-11 41 15,9 0-8-15,-9-11 16 0,17-24-4 16,-17-2-26-16,-4-3 22 16,-4 0-22-16,-13 0 3 15,-4-3 19-15,-4 11-40 16,-17 5 13-16,8 14-8 15,-8 8 2-15,0 5-18 16,9 0 9-16,-1 24-13 16,-8 13 0-16,0 6 15 15,0-3-2-15,13-8 0 16,3-11 8-16,1-5-16 16,4-8 8-16,4-8 0 15,-8 0-4-15,21 0 15 16,0-5-11-16,4-14 4 0,-13-5 7 15,5 3-6 1,-13 2-5-16,-13 6 0 0,0 0 5 16,1 7 4-16,-9 4-9 15,8 2 0-15,-8 0-11 16,13 0 8-16,-13 0-19 16,17 15 22-16,-9 4-11 15,9-3 2-15,-9 3 9 16,5-11 0-16,-5 0 2 15,0-6-10-15,1 2 8 16,-9-4 0-16,8 0-9 16,1 0 9-16,12 0 0 0,-5 0 1 15,1-11 13-15,13 5-16 16,-14-5 2-16,1 9 0 16,-4 2-10-16,3 0 10 15,1 0 0-15,4 0 0 16,4 16-47-16,-8-2-31 15,13 4-155-15,-5-10-124 16</inkml:trace>
  <inkml:trace contextRef="#ctx0" brushRef="#br0" timeOffset="8678">10251 2174 723 0,'0'0'243'15,"0"0"-90"-15,0 0-2 0,0 0-2 16,0 0-94-16,0 0-8 16,-63-80-47-16,63 80-4 15,8 18 0-15,30 14-31 16,-4 16-120-16,4 3-109 16,-5 4-295-16</inkml:trace>
  <inkml:trace contextRef="#ctx0" brushRef="#br0" timeOffset="8821">10331 2708 634 0,'0'0'123'0,"0"0"49"0,-206 126-16 16,114-62-74-16,12 8-82 15,-21-2-10-15,22-2-214 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4:52.9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0 115 707 0,'0'0'112'15,"0"0"11"-15,0 0-12 16,0 0-16-16,0 0-51 16,0 0-39-16,159-94 27 15,-66 86-29-15,7-3 2 0,-28 9 21 16,-18 2-14-1,-16 0 11-15,-21 0-22 0,-17 9 9 16,0 8-2-16,0 18-6 16,-38-5 5-16,-8 7 3 15,4-2-2-15,-4 0-5 16,16-1-3-16,22 4 5 16,8-2-6-16,0-5 1 15,21-3 0-15,21 3 22 16,21-2-21-16,4 0 23 15,-4 1-9-15,0-1-10 16,0 3 16-16,-9 8-21 16,-7-2 0-16,-22 13 20 15,-8 11-18-15,-17 7 22 0,0 3-15 16,0 0-3-16,-17-12 11 16,-29-8-11-16,-1-9 10 15,-32-14 6-15,-22 1-20 16,-16-11 11-16,-9-3-13 15,8-11 6-15,30-5-15 16,13 0-6-16,49-3-57 16,26-47-40-16,34-44-164 15,75-42-685-15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5:07.80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0 169 642 0,'0'0'192'0,"0"0"-108"16,0 0 6-16,0 0 6 16,0 0-49-16,0 0-13 0,164-150-4 15,-122 139-20-15,4 3 10 16,-17 8-11-16,-12 0-6 16,0 0-2-16,-17 0-1 15,8 13 0-15,-8 22-3 16,0 19 7-16,0 13-2 15,-33 2-2-15,-5-2 3 16,21-8 5-16,9-11-5 16,8-8-3-16,0-8 0 15,33-8 7-15,14-3-6 16,15-2 0-16,1-5 3 16,-8-4-1-16,-9-3 3 15,-8 0-6-15,-21 3 0 16,-9 1 4-16,0 3-4 15,-8 2 8-15,0 16 6 0,0 2 30 16,0 9-30-16,9 16 16 16,-1 5-5-16,-8 9-23 15,0-6 28-15,0-4-20 16,0-9 5-16,0-17 7 16,0-7-13-16,-8-6 15 15,-9-2 4-15,-21-10-25 16,13-7 36-16,-13 1-19 15,-25-3-16-15,-8 2 1 16,-9-5-5-16,-4 0-66 16,5 0-136-16,16-43-386 15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22:30.27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4243 601 487 0,'0'0'122'0,"0"0"-7"15,0 0-17-15,0 0-31 0,0 0-11 16,0 0-17-16,-92 8 18 15,92-6 1-15,0-2-27 16,0 0 15-16,0 0-16 16,0 3-14-16,0-3 2 15,25 3-13-15,21-3 22 16,8 0-8-16,30 0-9 16,4 0 21-16,13 0-16 15,8 0-11-15,-21-3 12 16,-4-2-10-16,-29 0 2 0,-13 5-8 15,-13 0 9-15,-12 0-4 16,-9 0-5 0,1 0 0-16,-9 0 4 0,0 0 4 15,0 0-6-15,0 0 5 16,0 0-2-16,12 0 13 16,-12 0-17-16,9 0 0 15,-1 0 9-15,1 0-3 16,-1 0-2-16,13 0-5 15,-13-3 5-15,1 3-5 16,-9-3 0-16,8 3 0 16,-8 0 4-16,0 0 6 15,0 0-10-15,0 0 0 16,0 0 4-16,0 0-2 16,0 0-2-16,0 0 0 0,0 0-2 15,0 0 2-15,0 0 0 16,-17 0-62-16,-20 0-97 15,-1 24-173-15</inkml:trace>
  <inkml:trace contextRef="#ctx0" brushRef="#br0" timeOffset="-852">3243 152 130 0,'0'0'234'16,"0"0"-102"-16,0 0-3 15,0 0-32-15,0 0-3 16,0 0-21-16,-126 0 5 0,126 0-11 16,0 0-28-16,0 0 5 15,0 0-13-15,0 0-22 16,0 0 15-16,0 0-17 15,0 3-7-15,9 4 9 16,37 4-1-16,17 0 23 16,21-3-4-16,4-6-15 15,21 1 20-15,0-3-11 16,-17 0-6-16,-12 0 14 16,-17 0-17-16,-17 0 19 15,-29 0-10-15,-9 0-15 16,-8 0 17-16,0 0-19 15,0 0-3-15,0 0 14 16,0 0-10-16,0 0 5 0,0 0-5 16,0 0 1-16,0 0 2 15,0 0-8-15,0 0 0 16,0-3-3-16,0 3 12 16,-8-2-9-16,0 2 0 15,8 0-9-15,-9 0 8 16,9 0-37-16,0 0-39 15,-8 0-21-15,-13 19-87 16,4 5-135-16</inkml:trace>
  <inkml:trace contextRef="#ctx0" brushRef="#br0" timeOffset="76662">3600 408 251 0,'0'0'42'0,"0"0"-30"16,0 0-11-16,0 0-1 16,0 0-36-16</inkml:trace>
  <inkml:trace contextRef="#ctx0" brushRef="#br0" timeOffset="77317">3600 408 437 0,'-248'-200'142'0,"240"196"-37"15,8 3-3-15,0-2-27 16,0 3 1-16,0 0-47 15,0-3-2-15,17 3 1 16,37-5-16-16,30 2 44 16,17-2-15-16,25 0-17 15,8 2 16-15,0 0-38 16,-4-2 12-16,-12 2 2 16,-30-3-12-16,-33 6 21 15,-39 0-14-15,-16 0-8 16,0 0 28-16,0 0-19 0,-8 0 25 15,-26 0-1-15,-29 0-24 16,-21 0 0-16,-4 0-12 16,-4 0 0-16,-9 3 9 15,-8 5-1-15,4 3-8 16,-12 0 0-16,16 0 9 16,30-3-4-16,25-3-5 15,25-5 0-15,21 0 1 16,0 0 3-16,29 0-4 15,42 0 0-15,39-13 5 16,15-1-1-16,1-2-4 16,-8-2 0-16,-9 4-3 15,-17 4 13-15,-37 1-10 0,-22 8 2 16,-20-3 7-16,-13 4 8 16,0 0-7-16,0 0 0 15,-21 0 9-15,-50 0-12 16,-22 5-7-16,-12 8 0 15,5 7 12-15,28-7-21 16,26-5 9-16,29-5 0 16,5-1-9-16,12 6-63 15,0 0-42-15,46-5-31 16,17-3-175-16,12 0-452 16</inkml:trace>
  <inkml:trace contextRef="#ctx0" brushRef="#br0" timeOffset="78847">4242 228 0 0,'0'0'681'15,"0"0"-587"-15,0 0-15 16,0 0 16-16,0 0-63 15,0 0-7-15,-118 43-23 16,169-43-1-16,24 0 65 16,34 0-1-16,17-2-7 15,8-16 6-15,-8-1-54 16,-17 3 14-16,-16 4-8 16,-22 5-12-16,-33 4 16 15,-21 3-20-15,-17 0 0 0,0 0 11 16,0 0-3-16,0 0-3 15,0 0 14-15,-9 0-16 16,-45 0 25-16,-39 0-22 16,-16 10-4-16,-33 14-1 15,-14 2 10-15,5-2-11 16,4-1 0-16,30-3 11 16,37-5-10-16,34-6-1 15,29-7 0-15,17-2-4 16,9 0 2-16,62 0 2 15,38 0 5-15,46-11 5 16,5-15-3-16,3-6-7 16,-28 2 0-16,-26 9-2 0,-25 5 10 15,-42 9-8-15,-30 6 0 16,-3 1 9-16,-9 0-3 16,0 0-6-16,-9 0 9 15,-28 0 7-15,-35 0-11 16,-28 8-5-16,-26 13 0 15,-9 3 0-15,26 0-1 16,17-9 1-16,37-6 0 16,39-6-6-16,16-3 12 15,0 0-12-15,54 0 1 16,34-14-6-16,51-17-1 16,12-10-16-16,12-1-76 15,-16-6-83-15,-21-1-332 16</inkml:trace>
  <inkml:trace contextRef="#ctx0" brushRef="#br0" timeOffset="80142">5278 315 771 0,'0'0'102'0,"0"0"22"15,0 0 17-15,0 0-28 16,0 0-78-16,0 0-34 15,256-97 32-15,-92 76 7 16,8 3-17-16,8-4 16 16,-16 3-28-16,-13 2 7 15,-33 3 7-15,-35 2-24 16,-28 7 26-16,-30 2-16 16,-16 3-6-16,-9 0 19 15,0 0-15-15,-17 0 11 0,-29-2 14 16,-43 2-28-16,-20 0 2 15,-29 0-8-15,-13 5 0 16,-13 16-5-16,9-1 8 16,12-2-3-16,34-5 0 15,46-5 17-15,34-8-22 16,29 0 5-16,0 0-9 16,75 0 1-16,30 0 5 15,42-2 3-15,34-25 3 16,-1-7 8-16,-8-2-10 15,-25 7-1-15,-30 11-47 16,-45 4-92-16,-39 4-251 16</inkml:trace>
  <inkml:trace contextRef="#ctx0" brushRef="#br0" timeOffset="616">5299 1128 544 0,'0'0'160'15,"0"0"-2"-15,0 0-1 0,0 0-47 16,0 0-13-16,0 0-46 15,0-6-16-15,0 6 4 16,0 0-29-16,17 0 9 16,12 0-6-16,13 0 12 15,42 0 16-15,25 0-32 16,34 0 13-16,29-3 7 16,0-7-23-16,-8-1 15 15,-38 3-9-15,-34 3-7 16,-21-1 16-16,-8 6-14 15,-17-1-1-15,-4-3 14 0,-4 2-17 16,0 2 17-16,-21-3-14 16,-9 3-4-16,0-3 16 15,-8 3-16-15,0 0 3 16,0 0 4-16,0-3-3 16,-8 1-7-16,-38 2 1 15,-9 0-65-15,-8 0-74 16,9 18-209-16,20-2-709 15</inkml:trace>
  <inkml:trace contextRef="#ctx0" brushRef="#br0" timeOffset="87840">3071 1657 465 0,'0'0'181'0,"0"0"-31"16,0 0-45-16,0 0-4 15,0 0-13-15,0 0-31 16,0-72 9-16,0 72-4 15,0 0-47-15,0 0 9 16,-8 0-24-16,-1 11 0 16,9 13-9-16,0 8 16 0,0 0-7 15,0-6 0 1,38-4 8-16,8-9-7 0,-4-7 0 16,13-6 3-16,-9 0 8 15,-17-14-4-15,-20-15 5 16,-1-6 40-16,-8-5-3 15,-17 6-1-15,-20-2-40 16,-26 10-3-16,8 10-7 16,-8 8 1-16,0 8 0 15,17 0-4-15,8 11-28 16,22 20-34-16,16 15-79 16,0-1-131-16,37 3-228 0</inkml:trace>
  <inkml:trace contextRef="#ctx0" brushRef="#br0" timeOffset="88019">3743 1641 776 0,'0'0'184'16,"0"0"11"-16,0 0-68 15,0 0-71-15,0 0-38 16,0 0-13-16,0 114 16 15,0-49-21-15,0 2-14 16,0 1-77-16,8 3-343 16</inkml:trace>
  <inkml:trace contextRef="#ctx0" brushRef="#br0" timeOffset="88344">4594 1625 803 0,'0'0'108'0,"0"0"-42"16,0 0 15-16,0 0-9 16,0 0-69-16,235 67 19 15,-210-22-21-15,-16 4 10 0,-9 4-4 16,0-3-7-1,0-4 0-15,0-2 13 0,-9-8-5 16,9-9-3-16,0-8-5 16,9-8 4-16,37-9 4 15,17-2-8-15,29-13-5 16,26-27-13-16,24-14-149 16,-3 0-114-16,-13 4-311 15</inkml:trace>
  <inkml:trace contextRef="#ctx0" brushRef="#br0" timeOffset="88821">4800 1069 600 0,'0'0'148'0,"-344"-142"4"15,163 88-42-15,1 17 8 16,-17 18-26-16,-21 19-54 16,-26 5 13-16,-29 57-46 15,-16 26-3-15,-1 33 10 16,18 24-1-16,28 17-11 16,56 15 0-16,62 12 5 0,71 7-12 15,55 4 7 1,71 3 0-16,110-20-9 0,92-21 12 15,62-31-7-15,60-35 4 16,24-34-5-16,13-37 2 16,-8-25 3-16,-34-41 0 15,-45-46-1-15,-81-32 15 16,-67-18-14-16,-54-17 19 16,-51-15 40-16,-46-13 31 15,-46-7-44-15,0-4-16 16,-84 1 5-16,-50 13-32 15,-21 24 9-15,-34 39-12 16,-38 42-2-16,-16 39-6 16,-9 33 4-16,34 2-19 15,63 52 6-15,67 24-63 0,67 20-32 16,21 11-58 0,67 13-213-16</inkml:trace>
  <inkml:trace contextRef="#ctx0" brushRef="#br0" timeOffset="89219">7124 3050 486 0,'0'0'592'0,"0"0"-504"15,0 0 27-15,0 0-11 16,0 0-50-16,0 0-14 16,9-75-40-16,3 94 0 15,14 18 17-15,-1 8-16 16,4 5 49-16,-4-11-22 15,5-7-27-15,-13-19 28 16,12-13-28-16,4 0 25 16,43-51 52-16,41-42-36 0,43-41 3 15,20-40-43 1,22-12 8-16,-5 1-20 0,-25 30-3 16,-25 49-119-16,-84 46-112 15,-63 46-906-15</inkml:trace>
  <inkml:trace contextRef="#ctx0" brushRef="#br0" timeOffset="86631">10246 2133 785 0,'0'0'144'0,"0"0"-95"0,0 0 30 16,0 0-29-16,0 0-19 16,273-107 6-16,-210 107-36 15,-17 11 5-15,-21 26-6 16,-16 8 3-16,-9 12-3 15,0 12 19-15,-46 1-17 16,-9-3 18-16,21-11-20 16,5-14 7-16,21-12-3 15,8-12 3-15,0-7-5 0,0-5-2 16,54-6 0-16,18 0 23 16,28-32-22-16,35-22 7 15,11-8-8-15,-3-7-51 16,-34 5-126-16,-25-3-128 15,-29 1-298-15</inkml:trace>
  <inkml:trace contextRef="#ctx0" brushRef="#br0" timeOffset="86969">10716 1513 473 0,'0'0'172'0,"-260"-5"-46"0,105 29 5 16,-9 31-15-16,9 23-29 15,-5 21-4-15,30 21-55 16,26 20 6-16,41 22 1 16,25 21-34-16,38 11 22 15,17 1-23-15,75-5 4 16,42-12-8-16,38-32 4 16,38-34 0-16,4-56-5 15,21-56 13-15,29-27 14 16,9-63-13-16,17-25 7 15,-47-17 60-15,-46-3-36 16,-42-3 5-16,-66-6-1 16,-60-2-33-16,-29 2 16 0,-71 10-27 15,-85 16-12 1,-53 16 12-16,-52 22-69 0,-20 21-37 16,0 24-38-16,0 16-168 15,29 12-272-15</inkml:trace>
  <inkml:trace contextRef="#ctx0" brushRef="#br0" timeOffset="85283">9667 524 631 0,'0'0'205'15,"0"0"-57"-15,0 0-2 16,-38-142-3-16,38 128-64 16,0 12-35-16,0 2 6 15,0 0-46-15,0 0-3 16,0 31-1-16,13 15-1 16,12 15 1-16,-8 3 0 15,-9 3 0-15,-8-2 4 16,13-6 5-16,-13-11-9 15,8-11 0-15,1-16 8 16,-9-10-12-16,0-5 4 16,8-6 0-16,-8 0 19 15,9-3-13-15,12-24 8 0,-5-8-14 16,1 1 9-16,0-4-8 16,4 6-1-16,-4 8 0 15,-9 11-4-15,-8 7 9 16,8 6-5-16,13 0 0 15,-4 0-15-15,13 6 9 16,-5 12 4-16,0 4 2 16,-4 2-11-16,-13 0 1 15,1 2 6-15,-9 1-1 16,0-5-5-16,0-3 5 16,0-5 5-16,0-7 0 15,0 1-8-15,0-2 13 0,8-4-5 16,13 0 0-16,4-2-17 15,21 0 14-15,17-4-64 16,17-34-86-16,21-5-154 16,-9-5-432-16</inkml:trace>
  <inkml:trace contextRef="#ctx0" brushRef="#br0" timeOffset="85468">10582 501 446 0,'0'0'288'0,"0"0"-175"16,0 0 2-16,0 0-33 16,0 0-72-16,0 0-5 15,172-45-5-15,-101 40 9 0,1 5-18 16,-26 0-90-16,-21 0-94 16,-25 11-39-16,0 11-185 15</inkml:trace>
  <inkml:trace contextRef="#ctx0" brushRef="#br0" timeOffset="85582">10699 633 107 0,'0'0'289'0,"0"0"-192"16,0 0 5-16,0 0 11 15,0 0-56-15,0 0-41 16,80 5-10-16,12-5-12 16,26-16 4-16,-9-10-310 0</inkml:trace>
  <inkml:trace contextRef="#ctx0" brushRef="#br0" timeOffset="85908">11539 224 651 0,'0'0'163'16,"0"0"-36"-16,0 0-25 15,0 0-23-15,0 0-46 16,0 0 11-16,235-72-33 15,-198 77-7-15,-11 25 7 16,-5 7-3-16,-21 10 7 16,0 13 9-16,0-1-24 15,0-6 24-15,-9-7-24 0,9-17 0 16,0-8 13-16,0-7-7 16,9-12 7-16,45-2-7 15,17 0-5-15,18-27 22 16,11-4-23-16,-16-1-1 15,-33 13-8-15,-5 8-147 16,-25 11-157-16,-21 0-430 16</inkml:trace>
  <inkml:trace contextRef="#ctx0" brushRef="#br1" timeOffset="593490">50 5365 664 0,'0'0'147'0,"0"0"-97"16,0 0 26-16,0 0 35 16,290-24-34-16,-135-3-4 15,17-1-10-15,8-7-43 16,1 2-2-16,-26 6-18 16,-21 10 3-16,-33 5-10 15,-46 9-41-15,-30 3-134 16,-13 0-102-16,-12 0-157 15</inkml:trace>
  <inkml:trace contextRef="#ctx0" brushRef="#br1" timeOffset="593743">243 5480 546 0,'0'0'188'0,"0"0"-150"16,0 0 40-16,0 0-1 16,0 0 2-16,0 0 1 15,189 0-9-15,-80-13 4 0,25-13-37 16,13-9-15-16,17 0-13 16,-22 5-8-16,-16 1-4 15,-25 10-19-15,-38 12-126 16,-25 3-66-16,-21 4-105 15</inkml:trace>
  <inkml:trace contextRef="#ctx0" brushRef="#br1" timeOffset="592420">0 4186 305 0,'0'0'411'0,"0"0"-265"16,0 0-5-16,0 0-15 16,0 0-15-16,0 0-56 15,-13-5-36-15,68-6-1 16,37-2-15-16,34-3 15 16,21-5-4-16,4-1-10 15,-4-2 5-15,-30 5-9 16,-20 3 0-16,-43 8 0 0,-33 4-26 15,-21 4-43 1,0 0-63-16,-54 4-64 0,-9 15-22 16,-13 3-120-16,13-4-47 15</inkml:trace>
  <inkml:trace contextRef="#ctx0" brushRef="#br1" timeOffset="592603">667 4111 53 0,'0'0'223'0,"0"0"-25"15,0 0-41-15,0 0-24 16,0 0-49-16,0 0-67 15,-38 97 36-15,21-33 53 16,1 8-32-16,-1 11-1 16,4 8-23-16,5 2-19 15,-1-1 0-15,1-13-29 0,8-12 5 16,-8-15-7-16,-1-16-9 16,9-8-14-16,0-13-108 15,0-12-114-15,9-3-97 16</inkml:trace>
  <inkml:trace contextRef="#ctx0" brushRef="#br1" timeOffset="592933">776 4697 211 0,'0'0'262'16,"0"0"-118"-16,0 0-32 16,0 0 27-16,0 0-48 15,0 0-18-15,-8-67-16 16,8 67-37-16,0 0 0 15,0 0-20-15,0 3-12 0,0 15 10 16,0 2 0-16,0-5 2 16,16-2-1-16,1-4 6 15,4-9-1-15,4 0-2 16,-16 0-2-16,12 0 17 16,-13-3-11-16,-8-16 38 15,0 4 25-15,0-5-46 16,0 2 13-16,-29 2-36 15,-5 5 4-15,-4 2-10 16,13 8 0-16,-4 1 2 16,12 0-12-16,0 13-62 15,17 11-124-15,0-2-163 16</inkml:trace>
  <inkml:trace contextRef="#ctx0" brushRef="#br1" timeOffset="593255">1418 4312 527 0,'0'0'246'15,"0"0"-88"-15,0 0 6 16,0 0-28-16,0 0-64 16,0 0-13-16,-55-94-28 15,47 94-26-15,-9 6-10 16,-12 28-1-16,-9 22 6 0,5 17 3 15,-5 7 3 1,13 5-6-16,16 1 0 0,9-11 3 16,0-11-8-16,9-16 5 15,24-15 0-15,5-14-1 16,16-9 5-16,9-8-4 16,9-2 0-16,3 0 6 15,-24 0-16-15,-14 0-5 16,-20 0-67-16,-17 0-88 15,0 0-132-15,-54 19-306 16</inkml:trace>
  <inkml:trace contextRef="#ctx0" brushRef="#br1" timeOffset="594339">2161 4635 287 0,'0'0'466'16,"0"0"-392"-16,0 0 25 15,0 0 41-15,0 0-63 16,0 0-37-16,-84 0-38 16,138 0 2-16,39 0 21 15,7-2 1-15,18-14 5 16,-13 0 3-16,-5-3-22 0,-7 0 8 16,-22 4-3-16,-16 1-10 15,-18 4 14-15,-28 4-21 16,-9 1 10-16,0-9 20 15,0-2-8-15,0-5 1 16,-30-6-23-16,-16 5 0 16,-4 2 2-16,4 3 1 15,0 6-3-15,16 6 1 16,13 3 7-16,17 2-9 16,0 0 1-16,0 0-10 15,0 0 10-15,30 0-23 16,12 21 23-16,12 6-1 15,9-1 9-15,4 4-5 0,-4-4-3 16,-8 1 0-16,-22-3 6 16,5 0-4-16,-38-2-2 15,0 2 0-15,0 2-27 16,-46 1-3-16,-17 5-118 16,-8 1-171-16,-5 1-221 15</inkml:trace>
  <inkml:trace contextRef="#ctx0" brushRef="#br1" timeOffset="597378">5119 3766 567 0,'0'0'183'0,"0"0"-25"16,0 0-47-16,0 0-1 15,0 0-36-15,0 0-2 16,0-29-22-16,0 29-32 16,0 0 14-16,0 0-23 15,0 0-6-15,0 0 9 16,0 0-4-16,0 0-8 15,0 0 0-15,0 0 6 16,0 0-11-16,0 0 5 0,0 0 0 16,0 0-1-1,0 0 5-15,0 0-4 0,0 0 0 16,0 0 3-16,0 0-12 16,0 0 9-16,0 0-12 15,8 0-4-15,-8 0-75 16,0 14-39-16,0 7-69 15,0 6-176-15</inkml:trace>
  <inkml:trace contextRef="#ctx0" brushRef="#br1" timeOffset="621990">4150 4537 238 0,'0'0'615'0,"0"0"-508"16,0 0 47-16,0 0-21 15,0 0-58-15,0 0 3 16,-93-100-23-16,93 82-32 15,0-1 18-15,13-2-33 16,12-6 3-16,13 3 1 16,-5 6-4-16,5 1-6 15,-13 12-2-15,5 5 0 16,-14 0-6-16,14 0 0 16,-5 26 6-16,-8 10 0 0,4 9 2 15,-4 5-7 1,-9 1 5-16,-8-3 0 0,0-5-9 15,0-3 9-15,0-12 0 16,0-10 0-16,0-10 1 16,0-8-3-16,0 0 2 15,0 0 0-15,0-8 15 16,21-21-13-16,4-9-2 16,21-10 0-16,0-8 9 15,5 2-8-15,-5 9-1 16,0 9 0-16,-8 19-8 15,-13 11 8-15,-8 6 0 16,12 0 0-16,-12 16-7 16,12 17-1-16,-12 4 8 0,0 8 0 15,-9-2-7-15,5-3 4 16,4-2 3-16,-17-9-12 16,8-7-49-16,-8-1-1 15,0-10-53-15,0-4-45 16,8-5-61-16,22-2-124 15</inkml:trace>
  <inkml:trace contextRef="#ctx0" brushRef="#br1" timeOffset="622160">5081 4507 466 0,'0'0'179'0,"0"0"10"15,0 0-63-15,0 0-47 0,0 0-21 16,0 0-55-1,155-21 9-15,-67 21-12 0,5 0-8 16,-14 0-76-16,5 0-286 16</inkml:trace>
  <inkml:trace contextRef="#ctx0" brushRef="#br1" timeOffset="622680">5824 4186 562 0,'0'0'250'0,"0"0"-91"16,0 0 9-16,0 0-27 0,0 0-38 16,0 0-17-1,-38-77-58-15,38 77-7 0,0 18-21 16,0 25 0-16,0 16 8 16,0 12-6-16,8 8 0 15,5 1 0-15,-5-2 8 16,1-14-8-16,-1-16-2 15,-8-14 0-15,0-14-2 16,0-10 2-16,0-10 0 16,0 0-1-16,0 0 7 15,0 0 6-15,9-21-12 16,-9-14 6-16,8-8-5 16,13-5 2-16,4-8-3 0,-8 2 0 15,21 4 7-15,-13 11-13 16,-4 22 6-16,4 8-6 15,4 9-1-15,-4 0-9 16,5 19 7-16,-13 10 2 16,8 6-18-16,-13-3 21 15,-3 3-23-15,-1-2 2 16,-8-7 16-16,0-2-16 16,0-5 23-16,0-3 1 15,-8-4 2-15,-13 2-4 16,21-2 3-16,-9-8 0 15,9 0-5-15,0-4 9 16,0 0-8-16,0 0 0 16,47 0-42-16,16 0-20 0,8-25-116 15,21-12-55-15,0-6-35 16</inkml:trace>
  <inkml:trace contextRef="#ctx0" brushRef="#br1" timeOffset="622976">6738 4124 216 0,'0'0'240'0,"0"0"-110"16,-163-138 47-16,108 97-37 15,9 7-26-15,8 7 21 16,30 11-28-16,8 6-41 16,0 7-31-16,0 3-23 15,0 0-6-15,8 0-6 0,39 32 0 16,15 18 4-1,14 20 6-15,-5 8-6 0,1 7 1 16,-1 7-1 0,4 1 1-16,-12 8-5 0,-8-5 0 15,-21-4-1-15,-18-12 4 16,-16-3-7-16,-25-1-31 16,-76-5-91-16,-41-1-119 15,-39-16-621-15</inkml:trace>
  <inkml:trace contextRef="#ctx0" brushRef="#br1" timeOffset="623490">3696 3921 613 0,'0'0'159'0,"0"0"4"16,0 0-42-16,0 0 14 15,47-155-33-15,-47 140-46 16,0 4 17-16,0 8-30 15,0 3-13-15,0 0-14 16,-17 27-1-16,-21 29-15 16,-17 32 13-16,22 24-9 0,4 25 5 15,20 23-9 1,9 17 0-16,38 0 12 0,42-14-5 16,29-27-7-16,17-32 0 15,-1-27-41-15,22-25-54 16,4-23-159-16,21-27-257 15</inkml:trace>
  <inkml:trace contextRef="#ctx0" brushRef="#br1" timeOffset="624470">7842 4151 657 0,'0'0'193'16,"0"0"-21"-16,0 0 10 0,0 0-49 15,0 0-49-15,0 0-22 16,0-117-1-16,0 117-54 16,0 0 8-16,0 19-15 15,0 18 5-15,0 19-3 16,0 11-2-16,0 10 0 16,0 7 3-16,0-4 8 15,8-10-11-15,1-14 0 16,8-16 6-16,-17-16-7 15,8-13 1-15,0-11 0 16,5 0 9-16,-13 0-1 16,0-6 20-16,0-26 33 0,0-13-54 15,0-12 22-15,0-4-22 16,-13-6-3-16,13 11 2 16,0 5 3-16,0 16-9 15,0 14 0-15,0 10 2 16,0 6-15-16,0 5 7 15,13 0-15-15,29 10 14 16,-4 17-17-16,8 0 24 16,-13 1-9-16,-3 3-10 15,-13-2 13-15,4-2-2 16,-13-3 7-16,0-3-1 16,-8 3-3-16,0-2 3 15,0-1 2-15,-29 0 0 0,-5-2-6 16,-3 0 7-1,11-5-1-15,5-1 0 0,21-1-9 16,0-3 5-16,0 5-21 16,30-9-3-16,33-5 25 15,8 0-12-15,21 0-1 16,17-16-45-16,-12-13-74 16,4-3-39-16,-9-3-133 15,-12 0-182-15</inkml:trace>
  <inkml:trace contextRef="#ctx0" brushRef="#br1" timeOffset="624750">8572 3965 459 0,'0'0'197'16,"0"0"-16"-16,-117-148 15 16,100 108-62-16,8 8-28 15,1 8-12-15,8 8-40 16,0 5 6-16,0 9-16 15,8 2-31-15,26 0 8 16,29 26-20-16,21 20 2 16,17 21 18-16,-5 15-17 15,13 18 10-15,-17 9-1 16,-20 11-10-16,-34 5 4 16,-22-4-7-16,-16-5 0 0,-29-15-7 15,-59-10-7-15,-38-10-47 16,-21-13-70-16,13-11-109 15,16-15-208-15</inkml:trace>
  <inkml:trace contextRef="#ctx0" brushRef="#br1" timeOffset="625120">7397 4003 593 0,'0'0'209'16,"0"0"-72"-16,0 0 41 15,0 0-42-15,0 0-41 16,17-143-24-16,-17 132 10 15,0 6-39-15,0 5 9 16,0 0-11-16,0 0-33 16,-25 16 15-16,-13 32-10 15,-8 24-7-15,4 25 23 16,-4 23-24-16,16 27 11 16,30 8-7-16,0 1 0 15,55-18-2-15,46-23-6 0,16-16-63 16,47-19-97-16,-1-16-361 15</inkml:trace>
  <inkml:trace contextRef="#ctx0" brushRef="#br1" timeOffset="629443">2324 6325 1012 0,'0'0'225'0,"0"0"-172"16,0 0 57-16,0 0-34 0,0 0-45 15,0 0-6-15,0 0-25 16,-92-24-7-16,155 24 3 15,38 0 8-15,8-5-2 16,8-1-2-16,-8 5 4 16,-21-11-3-16,-16 10-1 15,-34-4 0-15,-22 3 3 16,-7 3 3-16,-9-1-3 16,0 1 12-16,0-7-3 15,0-9 18-15,-17 1-17 16,-17-5-12-16,-3 5 5 15,-1 4-1-15,13-5-3 0,8 8 0 16,4 2 1-16,5 6 4 16,8 0-7-16,0-5 0 15,0 5 0-15,0 0-10 16,29 0 5-16,26 0 1 16,16 19 4-16,0 8-3 15,-8-1 4-15,0 4-1 16,-8-3 0-16,-17-1 3 15,-22-2-5-15,-16-2 2 16,0-1 0-16,-8 0-4 16,-38-2 4-16,-9 3-19 15,-8-1-43-15,17 3-71 16,29 3-109-16,17-3-251 16</inkml:trace>
  <inkml:trace contextRef="#ctx0" brushRef="#br1" timeOffset="629845">3852 6061 888 0,'0'0'174'0,"0"0"-25"15,0 0-10-15,0 0-55 16,0 0-46-16,0 0-10 0,-63 35-22 15,63 20-1 1,0 7 2-16,0 0-1 0,0-1-6 16,33-8 0-16,13-5 6 15,1-10-6-15,7-17 0 16,-8-10 0-16,-4-11 8 16,4 0-7-16,-8-24 27 15,-4-14 18-15,3-7-23 16,1-3 18-16,-21-8-23 15,-17-1-6-15,0 1 7 16,-25 6-13-16,-42 9-3 16,16 12-3-16,-16 10 4 15,4 9-13-15,21 10 8 0,-4 0-34 16,8 16-21 0,22 16-61-16,7 8-45 0,9 0-144 15,0-4-249-15</inkml:trace>
  <inkml:trace contextRef="#ctx0" brushRef="#br1" timeOffset="630153">4519 5812 906 0,'0'0'210'0,"0"0"-35"16,0 0-48-16,0 0-41 15,0 0-23-15,-17-139-21 0,17 137 2 16,0 2-14-16,0 0-25 16,0 10 2-16,0 32-2 15,8 28-5-15,22 16 6 16,-13 10-1-16,8 3-2 16,-4-3-3-16,4-8 0 15,4-10 2-15,-4-16-2 16,5-17-4-16,3-8-38 15,5-10-68-15,17-8-44 16,8-9-122-16,0-10-115 16,8 0-273-16</inkml:trace>
  <inkml:trace contextRef="#ctx0" brushRef="#br1" timeOffset="630570">5136 6213 581 0,'0'0'227'16,"0"0"-49"-16,0 0-17 15,-55-158-27-15,47 137-45 16,-1 10-12-16,9 3-6 16,-8 8-39-16,8 0 2 15,0 0-24-15,0 5-3 16,0 25-10-16,0 7 3 16,8 11 0-16,1 6-2 15,-1-4 7-15,0 0-5 16,-8-16 0-16,0-9 7 0,0-8-10 15,0-10 3 1,9-7 0-16,-9 0 0 0,21 0 7 16,4-7-7-16,4-20 0 15,5-5 8-15,-5-5-5 16,-4 2-3-16,5-7 0 16,-5 9 2-16,-8 12 1 15,4 10-3-15,-13 11 0 16,17 0-7-16,-4 0 7 15,5 11-6-15,3 16 6 16,-4 6-6-16,4 3-5 16,-3-5-31-16,-10-3-83 15,5-1-119-15,5-9-145 16,-10-9-378-16</inkml:trace>
  <inkml:trace contextRef="#ctx0" brushRef="#br1" timeOffset="631112">5895 5895 414 0,'0'0'479'15,"0"0"-300"-15,0 0-5 16,0 0-28-16,0 0-50 16,-54-137-45-16,54 137-3 15,0 0-41-15,0 32 2 0,0 19-8 16,16 11 4-1,5 7-5-15,-12-2 1 0,-1 3 6 16,-8-7-6-16,8-6-1 16,-8-14 0-16,0-11 0 15,0-16 5-15,0-8-5 16,0-5 0-16,0-3 4 16,0 0 6-16,0-11-9 15,-8-13 2-15,-9-3 0 16,9-5-1-16,8 0-2 15,0-8 0-15,0 2 5 16,0 9-9-16,25 6 4 16,4 11-5-16,5 10 2 15,-5 2-9-15,5 0 12 16,-13 0 0-16,-4 18-5 0,-1-1 0 16,-7 1 4-16,-9-2-1 15,0 0-3-15,0 3-2 16,0-3 7-16,0 2-1 15,0 1 2-15,0-3-5 16,-9-2 4-16,9-1-2 16,0 1-2-16,0 0-10 15,0-10-5-15,38-1-3 16,25-3-24-16,17 0-6 16,12-14-27-16,9-10-21 15,-13-5-82-15,4-2-104 16,-29-5-238-16</inkml:trace>
  <inkml:trace contextRef="#ctx0" brushRef="#br1" timeOffset="631368">6449 5403 821 0,'0'0'226'16,"0"0"-38"-16,0 0-40 15,0 0-57-15,0 0-59 16,0 0-13-16,88 80 42 16,13-5-29-16,8 16 5 15,8 18-11-15,-8 15 4 16,-37 1-2-16,-26 9-28 16,-38 0 7-16,-8 4-6 0,-54 12 2 15,-55 3-6-15,-55 2-62 16,-25-17-167-16,-12-14-693 15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5:22.88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87 201 630 0,'0'0'216'0,"0"0"-54"15,0 0-13-15,0 0-25 16,0 0-15-16,0 0-44 0,-63-87-31 16,63 87 5-16,0 0-35 15,0 0 11-15,0 0-15 16,0 0 9-16,-8 22-13 15,8 13 4-15,-13 7 0 16,13 1 4-16,0 0 1 16,0 2-5-16,0-10 0 15,46 8 8-15,26-6-13 16,28 2 5-16,35-8 0 16,37-2 0-16,0-12 7 15,21-3-7-15,-4-4 0 16,8 3 8-16,21 0-10 0,9-2 2 15,8-6 0 1,29-2 0-16,25 0 10 0,1-3-10 16,16 0 0-16,-8 0 2 15,-17 0-11-15,-29 0 9 16,-42 0 0-16,-30-6-1 16,-16-15 9-16,-13-3-8 15,-4-3 0-15,-13-3 5 16,-16 1-3-16,-18-6 0 15,-20-2 6-15,4 2 34 16,-21-10-30-16,-9 7 20 16,-12-4-1-16,-21 6-18 15,-4 2 28-15,-17-1-33 16,0 3-2-16,0-8 2 16,0 3 1-16,-25 7-18 0,-13 6 4 15,-16 19-116-15,-1 5-92 16,-25 7-383-16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8:25.67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361 461 446 0,'0'0'382'16,"0"0"-198"-16,0 0-22 15,-210-99-18-15,185 80-28 16,4 8-73-16,21 9-5 16,0-3-24-16,0-4-2 15,29 1-13-15,26 3 1 16,-1 5 0-16,9 0-4 15,0 0 12-15,-8 0-8 16,-9 19 0-16,-21 5 8 0,-8 5-17 16,-17 5 9-1,0 9 0-15,0 3-8 0,-34 2 14 16,-20-7-6-16,8-4 0 16,8-8-5-16,13-10-4 15,8-6 2-15,4-7 7 16,13-3-10-16,0-3 3 15,0 0 4-15,30 0-2 16,7 0-6-16,18 0 5 16,8 0 6-16,-9 0 0 15,-12 0-1-15,5 12 4 16,-10 14-3-16,-11-2 0 16,-6-1 9-16,-11-1-11 15,-9-4 2-15,0 1 0 16,-29-6 6-16,-43 6-2 0,-37-3 4 15,-25 0-8-15,-5-3-20 16,34-2-68-16,22-5-145 16,49-6-241-16</inkml:trace>
  <inkml:trace contextRef="#ctx0" brushRef="#br0" timeOffset="270">575 22 826 0,'0'0'200'0,"0"0"21"0,0 0-94 15,0 0-34-15,0 0-44 16,0 0-48-16,155-53 25 16,-54 90-19-16,16 17-5 15,1 21 11-15,-9 26-6 16,-29 23-7-16,-18 20 0 15,-32 13 12-15,-30 1-12 16,-38-14 0-16,-63-7-14 16,-33-25-20-16,-9-16-143 15,5-24-127-15,29-19-278 16</inkml:trace>
  <inkml:trace contextRef="#ctx0" brushRef="#br0" timeOffset="6766">2559 207 448 0,'0'0'236'0,"0"0"-74"15,0 0-24-15,0 0-23 16,0 0-12-16,0 0-22 15,0 0-63-15,-138-102 19 16,92 129-37-16,4 24 5 16,-4 16 0-16,-9 21-2 0,17 11-3 15,13 5 0-15,25-2 11 16,0-13-14-16,25-7 3 16,38-21 0-16,30-13-6 15,16-18 6-15,8-21 0 16,-8-9-1-16,9-9 12 15,-9-29-6-15,-29-15-5 16,-1-8 0-16,-11-17 8 16,-27-13-1-16,-11-8-7 15,-22-8 9-15,-8 8-2 16,0 11 7-16,-38 24 0 16,5 18 1-16,-5 22 25 15,13 11-38-15,4 13 6 16,4 0-8-16,0 37 0 15,-4 35-7-15,13 25 7 0,8 20 0 16,0 1-8-16,0-3 11 16,29-14-3-16,-3-18 0 15,11-13 9-15,-3-22-15 16,-5-19 6-16,-4-15 0 16,-16-9-15-16,20-5 11 15,-12 0 4-15,4-29 10 16,4-6-2-16,5-5 0 15,-5 0-8-15,-8 1 0 16,4 14 0-16,-5 3 0 0,9 14 0 16,5 8-2-1,3 0-7-15,5 17 3 0,8 20 6 16,0-2-2-16,-12 2-11 16,12-13 11-16,-8-2 2 15,-4-15-2-15,-5-1 8 16,4-6-8-16,-3 0 2 15,-5-19 0-15,4-16 5 16,-3-10-3-16,3-6-2 16,-21-5 0-16,1 2 14 15,-9 15-14-15,0 4 1 16,-25 16 1-16,-5 8 21 16,5 8-23-16,4 3 0 15,4 6 0-15,9 29-2 16,8 13 1-16,0 3 1 0,0 2 0 15,8-9-11-15,38-3 11 16,-12-6 0-16,12-16-1 16,0-3 8-16,-8-3-13 15,-4-13 6-15,12 0 0 16,-8 0 1-16,3-16 1 16,-3-10-2-16,0-1 0 15,-4-5 14-15,3 2-13 16,1 6-1-16,-13-4 0 15,13 8-6-15,-21 16 6 16,8-3 0-16,-12 7-6 16,12 0 1-16,-17 0 2 0,1 11 3 15,-1 0 0-15,5-2-10 16,-13-9 10-16,8 0 0 16,-8 0 8-16,0 0 0 15,0-7 9-15,0-10-17 16,-21-9 2-16,-4 11-7 15,0 6 5-15,-5 9 0 16,5 0-3-16,4 0 3 16,4 17-4-16,9 20 4 15,8-2-3-15,0 8-8 16,0-6 11-16,17-2 0 16,20-11-4-16,-3-8 2 15,29-10 1-15,4-6 1 0,4 0 0 16,1-35-2-16,7-13 2 15,-11-9 0-15,3-10 4 16,-8-12 9-16,-17-7-11 16,-29-5 7-16,-17 6-6 15,0 9 28-15,0 18-26 16,-38 20 4-16,21 14 25 16,0 13-31-16,17 11 4 15,0 6-7-15,0 31-12 16,0 27 2-16,0 20 10 15,0 7 0-15,9 4-6 16,8-3 20-16,-9-13-14 16,13-12 0-16,-21-13 2 15,8-14-10-15,-8-24 8 0,0-8 0 16,0-8-3-16,9 0 18 16,-1 0-14-16,9-13-1 15,4-17 7-15,13-12-15 16,-5 7 8-16,4-8 0 15,-3 11-2-15,-5 11 14 16,-4 4-16-16,-4 17 4 16,-9 0-17-16,9 0 6 15,4 17-3-15,-21 21 12 16,0 1-8-16,0 9 2 16,0 0 8-16,-29-13 0 15,20-8 0-15,9-9-11 16,0-7 11-16,0-6 0 0,9 1-8 15,28-6 15-15,26 0-9 16,30 0 2-16,32 0-40 16,10-16-27-16,12 8-151 15,-5-3-203-15</inkml:trace>
  <inkml:trace contextRef="#ctx0" brushRef="#br0" timeOffset="9111">10020 600 588 0,'0'0'231'0,"0"0"-75"16,0 0-33-16,-8-148 21 15,-1 135-70-15,9 9-26 16,0 4-40-16,0 4-6 16,17 37-2-16,12 12 0 0,-4 1 13 15,1-6-13-15,-5-6 0 16,-5-13 0-16,-7-12-3 15,-1-4 15-15,5-13-12 16,-13 0 1-16,17 0 7 16,-1-4 22-16,14-29 12 15,3-7-24-15,5-8 17 16,0 0-26-16,-13 2-2 16,0 11-7-16,-12 14 14 15,-5 7-18-15,-8 14 4 16,17 0-6-16,-9 5-3 15,13 30-11-15,4 8 20 16,-8 3 0-16,4-3 7 16,-4-9-11-16,0-15 4 0,4-6 0 15,-4-7-7-15,-9-6 18 16,-8 0-11-16,17 0 3 16,4-9 11-16,4-20-3 15,4-11-11-15,5 3 0 16,-5 2-5-16,-4 6 14 15,5 2-9-15,-5 11 0 16,4 10 3-16,-12 6-17 16,0 0 14-16,12 0 0 15,5 24-15-15,-5 4 15 16,13 3 0-16,-4-1 0 16,8-12 8-16,9-1-12 15,8-13 4-15,8-4 0 16,0 0 2-16,-16-7 8 0,-9-20-10 15,-17-2 0-15,-12-14 10 16,-17-5-7-16,0-4-3 16,0 3 0-16,-46 3 3 15,0 8 12-15,-9 12-15 16,30 15 0-16,-4 11 9 16,20 0-30-16,9 16 20 15,0 30 1-15,0 21-13 16,0 0 16-16,21 2-3 15,13-10 0-15,4-17 10 16,-13-10-15-16,13-16 5 0,-1-8 0 16,5-8-3-1,-4 0 16-15,0-8-13 0,-13-21 0 16,-8-3 13-16,-17-6-8 16,0 1-5-16,0 0 0 15,0 2 0-15,-17 11 14 16,9 11-14-16,8 7 0 15,0 6 11-15,0 0-29 16,0 0 14-16,0 27 4 16,0 5-19-16,16 5 26 15,5-13-7-15,5-5 0 16,-10-8 9-16,5-6-12 16,4-5 3-16,5 0 0 15,-5-11 13-15,4-18-2 0,-3-3-11 16,-10-6 10-1,-7 0-7-15,-9 7 32 0,0 9-32 16,0 9 1-16,0 13 1 16,0 0 0-16,12 0-9 15,5 6 4-15,8 26-15 16,13 13 5-16,8 3 10 16,0 6 0-16,17-6-8 15,0-11 15-15,0-4-12 16,8-14 5-16,-24-7-61 15,-31-12 4-15,-16 0-116 16,0 0-98-16,-33-12-263 16</inkml:trace>
  <inkml:trace contextRef="#ctx0" brushRef="#br0" timeOffset="9282">12181 362 514 0,'0'0'189'0,"0"0"-31"15,0 0 14-15,0 0-30 16,0 0-77-16,0 0-36 15,0-48-29-15,0 94 0 16,-9 15 6-16,-7 0 3 16,-5 9-9-16,-4-9 0 15,-1 3-81-15,-11-9-164 16,-10-16-341-16</inkml:trace>
  <inkml:trace contextRef="#ctx0" brushRef="#br0" timeOffset="12473">7368 346 498 0,'0'0'199'0,"0"0"-28"15,0 0 25-15,-126-147-40 16,109 131-29-16,9 10-48 16,0 6-28-16,8 0-3 15,0 14-48-15,0 42 0 16,0 29 22-16,0 28-19 16,8 12 21-16,-8 11-24 15,0 4 10-15,0 0-8 16,0-2-2-16,0-15 0 15,0-14 0-15,0-20 12 16,0-36-15-16,0-23 3 16,0-17-5-16,0-13-10 15,17 0 14-15,21-24 1 0,4-30 10 16,12-15-1-16,-8-11-3 16,-25-9-6-16,-21 0 5 15,0 6-16-15,-29 7 10 16,-26 9-13-16,-16 13 10 15,0 12-32-15,-5 12 29 16,13 12-7-16,21 8-3 16,13 3 6-16,20 5 6 15,9-1 4-15,0 1-9 16,0-1-11-16,55 0 19 0,25-1 2 16,29-13 0-1,17-4-10-15,12-6 10 0,-20-1 0 16,-30 4 1-16,-25 9 13 15,-26-1-14-15,-28 8 6 16,-9 8-4-16,0 0 34 16,0-6-24-16,0 6 1 15,0-2-10-15,0 2 9 16,-9 0-14-16,-20 0 2 16,4 13-8-16,-21 21-7 15,12 10 15-15,5 9 0 16,4 3-10-16,25-5 17 15,0-3-7-15,25-16 0 16,29-8 6-16,18-13-14 16,-18-11 8-16,9 0 0 0,-17-13 11 15,-8-27 0-15,-21-3-4 16,-9-11-4-16,-8-7 6 16,0-3 11-16,-25 5-20 15,-4 5 0-15,-5 12 7 16,-4 12 8-16,1 17-15 15,11 13 0-15,-3 0-5 16,12 26-12-16,1 23 13 16,7 9 4-16,9 7-6 15,0-1 13-15,9-3-7 16,37-7 0-16,17-17 2 16,-9-15-16-16,17-17 14 0,-8-5 0 15,0-8-2-15,0-30 18 16,-8-4-12-16,-9-12-4 15,0 0 8-15,-21 1-4 16,-8 11-4-16,4 9 0 16,-13 18-3-16,18 15 9 15,3 0-12-15,5 26 6 16,20 24-11-16,1 10-3 16,-1-3 11-16,1-5 3 15,-1-11-1-15,9-15 13 16,-8-10-12-16,8-16 0 15,0 0 10-15,12-10-7 16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3:35.9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57 267 298 0,'0'0'175'0,"0"0"-45"0,0 0-2 16,0 0-37-16,0 0-3 15,0 0-36-15,-8 0-13 16,8 0 6-16,0 0-38 15,34 0 5-15,37 0 9 16,30 0 36-16,45 0-1 16,14 0-27-16,33 0-15 15,12 0 16-15,-3 0-30 16,12 0 13-16,-13 0-2 16,-12 0-5-16,-8 0 6 15,-9 0-12-15,8 0 2 16,-8 0-2-16,29 0 2 0,13 0-2 15,34 0 0-15,29-11 5 16,50-7-6-16,-12 2 1 16,4 2 0-16,-30 4 3 15,1 6 2-15,-17 0-5 16,-5 4 0-16,13 0 4 16,9 0-3-16,-1 0-1 15,1 0 0-15,-9 0-8 16,-21 0 12-16,-4 0-4 15,-42 0 0-15,-13 0 8 16,-37 0-8-16,-13 0 0 16,-4 0 0-16,17 0-2 15,8 0 7-15,16 0-5 0,-7-6 0 16,-9-5 9 0,0 4-19-16,-8-1 10 0,-1 5 0 15,-3-3-3-15,3 6 5 16,-16-2-2-16,4 2 0 15,5-3 8-15,7 1-8 16,9 2 0-16,9-3 0 16,-1 3-4-16,-8-3 9 15,0 3-5-15,0 0 0 16,0 0 5-16,-8 0-10 16,-13 0 5-16,-4 0 0 15,-5 0-5-15,5 0 5 0,13-5 0 16,-5 5 0-1,9 0 7-15,-9 0-12 0,-12 0 5 16,-9 0 0-16,13 0-3 16,-5 0 7-16,14 0-4 15,7 0 0-15,-12 0 8 16,13 0-9-16,-9 0 1 16,17 0 0-16,-8 0-4 15,-5 0 6-15,13 0-2 16,-16 0 0-16,-1 0 2 15,-13-6-4-15,5 1 2 16,-4 0 0-16,-5-3-5 16,-12 5 6-16,-17 3-1 0,-12 0 0 15,-13 0-2-15,-21 0-7 16,-17 11-12-16,-21 5-115 16,-25 0-95-16,0-5-189 15</inkml:trace>
  <inkml:trace contextRef="#ctx0" brushRef="#br0" timeOffset="1">11 304 293 0,'0'0'332'16,"0"0"-156"-16,0 0-45 15,0 0-22-15,0 0-3 16,0 0-40-16,0 0-9 16,9-15-26-16,-9 20-30 15,0 30 16-15,0 13-7 16,0 11 9-16,0 8 18 16,0 4-37-16,0 4 19 15,0 9-13-15,8-4-3 16,-8 0 6-16,8-5-9 0,-8-1 0 15,21-6 2-15,-12-10 9 16,-9-8-11-16,8-17 0 16,1-4 2-16,-9-9-4 15,0-7 2-15,0-2 0 16,0-6-1-16,0-2 12 16,0-3-11-16,0 0 2 15,0 0 6-15,0 0-1 16,0 0-7-16,0 0 0 15,0 0-2-15,0 2 7 16,8-2-5-16,-8 5 0 16,8-2 3-16,-8 6-15 15,21-4 12-15,-12 2 0 0,16 2-4 16,13-4 13-16,8-2-9 16,25-3 0-16,9 0 6 15,21 0-6-15,-1 0 0 16,9 0 0-16,-12 0-2 15,4 0 11-15,-1-3-9 16,9-6 0-16,0 4 4 16,17-2-10-16,9-1 6 15,-1-3 0-15,21-2-3 16,0 2 11-16,9-1-8 16,8 5 0-16,-13 4 5 15,-12 3-14-15,-12 0 9 0,-26 0 0 16,8 0-4-16,1 0 8 15,16 0-4-15,13 0 0 16,16-2 4-16,-3-3-12 16,25-2 8-16,3 7 0 15,-7 0-2-15,-1 0 9 16,1 0-7-16,-9 0 0 16,-9 7 7-16,-7 6-13 15,-5-2 6-15,21-1 0 16,8-1-2-16,13-4 5 15,4-3-3-15,0-2 0 16,-3 0 0-16,-14 0-7 16,0 0 7-16,-16 0 0 15,-13 0-3-15,4 0 10 16,-8 0-7-16,-4 0 0 0,12 0 4 16,-12 0-7-16,20 0 3 15,9 0 0-15,0 0-3 16,0 0 10-16,-16 0-7 15,-14 3 0-15,-16 2 5 16,-17 4-14-16,0-2 9 16,1-2 0-16,-1 4-5 15,17-7 11-15,16 4-6 16,-3-3 0-16,12-1 5 16,-13 0-12-16,-12-2 7 15,0 3 0-15,-9-3-6 16,-7 4 14-16,-1-4-8 0,0 0 0 15,0 0 7-15,17 0-9 16,-9 0 2-16,17 0 0 16,1 0-6-16,3 0 16 15,5-7-10-15,-5 0 0 16,-3-1 6-16,-1-3-15 16,13 1 9-16,-5-2 0 15,-3 5-7-15,-22 2 9 16,9-4-2-16,-8 4 0 15,8-4 0-15,-1 5-9 16,10 1 9-16,-18-3 0 0,5 4-13 16,-5-1 15-1,-20 1-2-15,20-2 0 0,1 0-4 16,-9 1-8-16,0-3 9 16,-17 1-3-16,-4-1-7 15,-16 4 16-15,12-1-3 16,-13-2 0-16,0 2 6 15,13-2-11-15,-4-1 5 16,0 1 0-16,12 0-7 16,0 1 11-16,-3-3-4 15,-6 2 0-15,-11 2 3 16,-18-2-11-16,-20 2 8 16,-13 2 0-16,-4-6-4 15,8 2 9-15,21 0-5 0,9 1 0 16,7 2 6-1,-7 2-13-15,-9 0 7 0,0 0 0 16,-21 0-5-16,5-3 10 16,-5 1-5-16,4-1 0 15,-20 0 6-15,8 1-8 16,12 2 2-16,-12 0 0 16,8 0-9-16,4 0 14 15,-4 0-5-15,5 0 0 16,-5 0 3-16,-17 0-5 15,5 0 2-15,-5-3 0 16,1 0 1-16,-1-2 2 16,17 2-3-16,5 1 0 15,-5-1 2-15,4 0-7 16,-4 3 5-16,-4-2 0 0,-21 2-3 16,17 0 8-16,-8-3-5 15,-1 3 0-15,0 0 7 16,13-3-10-16,-4 3 3 15,8-3 0-15,13 3-7 16,0 0 11-16,-13 0-4 16,4 0 0-16,-3 0 6 15,-18 0-8-15,13-2 2 16,-21 2 0-16,0 0-4 16,0-2 10-16,8 2-6 15,9 0 0-15,-8 0 7 16,11 0-15-16,-11 0 8 0,8 0 0 15,-17-3-8-15,8 3 13 16,-8 0-5-16,8-3 0 16,-8 0 9-16,9 1-8 15,3-4-1-15,-3 3 0 16,-9 1-2-16,8-3 9 16,-8-3-7-16,9-1 0 15,-1-4 12-15,-8 0-7 16,8-6-2-16,-8-2 1 15,0-6 19-15,0-2-19 16,0-1 10-16,0-2 10 0,0-3-19 16,0 1 30-1,0-1-35-15,-8 0 0 0,0 0 15 16,-1-2-8-16,1 0-4 16,8-1 3-16,-9 3 0 15,-3 1 12-15,3 4-17 16,9 1 0-16,0-1 11 15,0 1-2-15,-8-1-7 16,8 6-1-16,0 0 8 16,0 0-1-16,0 0-9 15,0 0 0-15,0 0 5 16,0 3 4-16,0 2-8 16,0 7 4-16,0 0 1 15,0 1 7-15,0-2-13 0,0 4 1 16,0-4 4-16,0 0 3 15,0-3-8-15,0-3 0 16,0 4 11-16,0-2-1 16,0 7-10-16,0 4 0 15,0 4-5-15,0 2 8 16,0 0-3-16,0 0 0 16,0 0-18-16,-25 18 13 15,-30 23-70-15,-29 9-91 16,-33 4-108-16,-26-3-479 15</inkml:trace>
  <inkml:trace contextRef="#ctx0" brushRef="#br0" timeOffset="2">536 832 563 0,'0'0'242'0,"0"0"-77"0,0 0-29 15,0 0-9-15,0 0-67 16,0 0-19-16,54-142 2 16,-37 125-33-16,0 7 18 15,4 0-23-15,-13 2-2 16,1 4 8-16,-1 2-11 16,-8 2 0-16,0 0-2 15,8 0 6-15,5 0-5 16,-5 0 1-16,1 0 0 15,-1 16-9-15,0 8 9 16,-8 8 0-16,0 9 4 16,0 4 3-16,0 5-7 15,0 0 0-15,0-3 4 16,0-2-4-16,0-10 0 0,0 0 0 16,0-11-2-16,0-6 12 15,0-4-10-15,-16-8 0 16,7-4 2-16,-20-2 11 15,4 0-11-15,-5 0 2 16,5 0 3-16,8-2-1 16,-4-9-6-16,13 2 0 15,8 5 4-15,0 1-10 16,0-3 6-16,0 1-3 16,17-3-3-16,29-3-3 15,17-2 7-15,8 2-44 16,5-2-98-16,-5-3-94 15,-8-1-133-15</inkml:trace>
  <inkml:trace contextRef="#ctx0" brushRef="#br0" timeOffset="3">1312 465 621 0,'0'0'196'0,"0"0"0"16,0 0-51-16,0 0-7 16,0 0-45-16,0 0-36 0,0-112 2 15,0 112-58 1,0 27 7-16,0 24-2 0,0 23 0 16,-8 17 10-16,-1 16 2 15,-8 8-18-15,9 0 16 16,-5-8-16-16,13-8 0 15,0-13-1-15,0-20 1 16,0-15-15-16,0-21-51 16,21-17-61-16,5-13-11 15,11 0-99-15,18-34-135 16</inkml:trace>
  <inkml:trace contextRef="#ctx0" brushRef="#br0" timeOffset="4">1702 727 197 0,'0'0'440'16,"0"0"-257"-16,0 0-49 15,0 0-17-15,0 0-5 16,0 0-81-16,0-40-8 16,0 54-23-16,0 12 3 15,0 6 12-15,0 0-15 16,0-2 0-16,17-4 1 15,4-7 9-15,-4-2-10 16,8-10 0-16,4-7 6 16,-4 0 6-16,13-3-10 15,-13-18-1-15,-4 0 16 0,5 0-11 16,-26-1 21-16,8 6 13 16,-8 8-16-16,0 3 28 15,0 5-36-15,0 0-16 16,0 0 0-16,0 29-4 15,0 16 4-15,0 6 0 16,0 3 8-16,0-2-17 16,13-5 9-16,-5-4-8 15,0-9-48-15,9-7-105 16,12-14-92-16,13-13-146 16</inkml:trace>
  <inkml:trace contextRef="#ctx0" brushRef="#br0" timeOffset="5">2625 329 771 0,'0'0'195'0,"0"0"-41"16,0 0 10-16,0 0-88 15,0 0-61-15,0 0 17 16,0 134-18-16,0-44 34 15,0 12-22-15,0-3-21 16,0 5 5-16,0-7-10 16,0-5 0-16,0-5-3 15,-8-7-71-15,8-10-114 16,0-17-254-16</inkml:trace>
  <inkml:trace contextRef="#ctx0" brushRef="#br0" timeOffset="6">3385 677 529 0,'0'0'292'0,"0"0"-198"0,0 0 9 15,0 0-24 1,0 0-19-16,0 0-52 0,172-100 0 15,-134 106-12-15,-13 23 4 16,0 6 0-16,-4 5-9 16,-21-2 17-16,0-4-8 15,0-4 15-15,-30-4-9 16,5-4 29-16,17-1-23 16,0 1-9-16,8-4 3 15,0 1-4-15,16-3-2 16,47-5 0-16,9-11 10 15,28 0-20-15,9-3-41 16,-20-24-172-16,-27-2-222 16</inkml:trace>
  <inkml:trace contextRef="#ctx0" brushRef="#br0" timeOffset="7">4425 179 740 0,'0'0'257'15,"0"0"-93"-15,0 0-7 16,0 0-61-16,0 0-49 16,0 0-30-16,9 16-2 15,-9 56-12-15,8 14 31 0,1 13-25 16,-9 2 25-16,0 1-34 15,0 5 0-15,0-6 1 16,0-7 6-16,0-9-7 16,0-12 0-16,0-9-15 15,0-13-17-15,0-8-95 16,20-12-64-16,-3-8-104 16,21-13-364-16</inkml:trace>
  <inkml:trace contextRef="#ctx0" brushRef="#br0" timeOffset="8">5302 693 957 0,'0'0'152'0,"0"0"-50"15,0 0 33-15,0 0-85 16,0 0-13-16,0 0-37 16,0 34 16-16,0 17-9 15,0 8-7-15,0 8 1 16,0-1 7-16,0 4-4 16,0-6-4-16,9-5 0 0,7-11-39 15,-3-8-62 1,4-11-142-16,0-15-114 0,29-14-372 15</inkml:trace>
  <inkml:trace contextRef="#ctx0" brushRef="#br0" timeOffset="9">5961 842 715 0,'0'0'156'0,"0"0"28"15,0 0-65-15,0 0-37 16,0 0-48-16,0 0-27 16,-126 8-13-16,118 40 6 15,8 6 0-15,0 2-1 0,0-5 6 16,8-9-5-16,38-9 0 16,0-15 3-16,1-10-3 15,3-8 1-15,-4 0 2 16,-8-8 25-16,-13-21-4 15,4-6 35-15,-29-7-5 16,0-4-34-16,0 1 16 16,-37-1-36-16,-18 11 1 15,-16 15-12-15,8 13-52 16,0 7-67-16,25 9-94 16,21 12-271-16</inkml:trace>
  <inkml:trace contextRef="#ctx0" brushRef="#br0" timeOffset="10">6687 310 529 0,'0'0'522'0,"0"0"-348"16,0 0-48-16,0 0-18 15,0 0-39-15,0 0-67 16,-46 3 14-16,46 82-2 16,0 20-5-16,0 9 31 0,0 7-38 15,8-5 6-15,1-10-5 16,-1-10 11-16,5-10-11 16,-5-10-3-16,-8-14-51 15,8-8-54 1,1-14-190-16,20-18-398 0</inkml:trace>
  <inkml:trace contextRef="#ctx0" brushRef="#br0" timeOffset="11">7119 897 29 0,'0'0'563'0,"0"0"-386"0,0 0 17 15,0 0-25-15,0 0-31 16,0 0-49-16,0 0-75 15,-109-106 16-15,147 91-20 16,0 1 0-16,-5 9 0 16,5 5-10-16,0 0 0 15,-5 0-2-15,-3 23 7 16,-14 5-5-16,-16 3 0 16,9 4 9-16,-9 0-7 15,0 0-2-15,0 0 0 16,-38 0 2-16,4-2 3 15,-12-5-5-15,21-6 0 16,-4-12 4-16,29-5-8 16,0-2 4-16,0-3 0 15,0 0-9-15,8 0-9 0,55 0-3 16,13 0-2-16,20 0-80 16,13-14-63-16,-8-7-88 15,0-3-80-15</inkml:trace>
  <inkml:trace contextRef="#ctx0" brushRef="#br0" timeOffset="12">7807 804 463 0,'0'0'186'0,"0"0"-49"15,0 0-43-15,0 0-7 0,0 0-56 16,0 0 4-16,101-85-22 15,-76 85-9-15,5 0 11 16,-14 14-15-16,1 7 0 16,-4 3 15-16,-13 2-12 15,0 2 3-15,-21-2 3 16,-4 1-5-16,-5-5 11 16,5-1-15-16,8-5 0 15,5-5-3-15,12-6 5 16,0 0-5-16,0 0 3 15,0 1 0-15,37-3 5 16,10 2-4-16,-1-2-1 16,-13 4 4-16,5 2-1 0,-4 4-3 15,-13 1 0 1,-5 2 4-16,1 0-9 0,-17-1 5 16,0-1 0-16,0-4-3 15,-42 1 3-15,-12-2 0 16,-22-5-97-16,13-1-126 15,9-3-140-15</inkml:trace>
  <inkml:trace contextRef="#ctx0" brushRef="#br0" timeOffset="13">8705 327 681 0,'0'0'218'0,"0"0"-35"15,0 0-21-15,0 0-81 16,0 0-24-16,0 0-55 16,0 106 43-16,0-12-8 15,-12 13-29-15,-5 13 28 16,8 3-36-16,-7-8 4 16,16-8-2-16,0-22-2 15,0-15-59-15,0-23-107 16,0-16-296-16</inkml:trace>
  <inkml:trace contextRef="#ctx0" brushRef="#br0" timeOffset="14">9091 698 563 0,'0'0'229'0,"0"0"-84"16,0 0-28-16,0 0-26 16,0 0-66-16,0 0-11 15,0 0-9-15,193-51 2 0,-130 51 7 16,-21 0-10-16,-4 0-3 15,-13 0 0-15,-12 16-1 16,-13 5 0-16,0 3 0 16,0 3 4-16,-38 0-4 15,0-3 0-15,13-8 6 16,8-8-17-16,17-5 11 16,0-1-2-16,0-2-1 15,0 0 3-15,0 3-1 16,9 0 1-16,16 2 0 15,13 3 6-15,8 5-6 16,-4 6 0-16,-5 0 0 16,1 3 6-16,-13-1-8 0,-8-5 2 15,-17-3 0 1,0-2-11-16,-17-3 11 0,-37 0-20 16,-18 0-75-16,1-3-161 15,-4 1-114-15</inkml:trace>
  <inkml:trace contextRef="#ctx0" brushRef="#br0" timeOffset="15">10115 118 160 0,'0'0'629'0,"0"0"-440"16,0 0-34-16,0 0-10 0,0 0-92 15,0 0-27-15,46 76 44 16,-37 14-40-16,-9 11 5 16,0 8-11-16,0 7-23 15,0-7 18-15,0-7-13 16,-9-14-6-16,-3-13 0 16,3-13-5-16,-8-11-52 15,9-14-106-15,-9-11-230 16,5-9-483-16</inkml:trace>
  <inkml:trace contextRef="#ctx0" brushRef="#br0" timeOffset="16">10803 612 442 0,'0'0'426'16,"0"0"-243"-16,0 0-6 15,0 0-71-15,0 0-18 16,0 0-35-16,0-50-48 16,0 52 6-16,0 28-11 15,0 17 0-15,0 10 1 16,0 4 11-16,9 1-12 0,-1-3 0 16,-8-8-8-16,0-3-13 15,0-6-115-15,0-7-117 16,0-14-191-16</inkml:trace>
  <inkml:trace contextRef="#ctx0" brushRef="#br0" timeOffset="17">11391 134 696 0,'0'0'219'0,"0"0"-47"15,0 0-54-15,0 0-2 16,0 0-42-16,0 0-55 16,0-6 0-16,-9 72-8 15,-12 16 6-15,13 14 26 16,8 8-40-16,0 3 22 15,0-3-23-15,0-2 11 16,0-14-8-16,0-8-5 16,0-10 0-16,0-9-3 15,0-10 3-15,0-3-14 0,0-3-71 16,0-7-106-16,0-8-169 16</inkml:trace>
  <inkml:trace contextRef="#ctx0" brushRef="#br0" timeOffset="18">12259 655 569 0,'0'0'204'0,"0"0"-78"16,0 0 20-16,0 0-39 16,0 0-29-16,0 0-25 15,0-35-51-15,0 46-2 16,0 18 0-16,0 9 4 15,0 7-6-15,0-2 2 16,34-3 0-16,12-10 1 16,-8-12 8-16,8-7-9 0,-4-11 9 15,-4 0-4 1,-1 0 25-16,-11-19 3 0,-1-8-1 16,-4-8 27-16,-5-4-46 15,-7-9 27-15,-9-3-8 16,0 2-30-16,0 9 24 15,-9 9-26-15,-16 6 0 16,-12 15-5-16,-1 4 0 16,-4 6 4-16,-13 0-29 15,1 33-84-15,-1 9-30 16,9 3-193-16,38-4-303 16</inkml:trace>
  <inkml:trace contextRef="#ctx0" brushRef="#br0" timeOffset="19">13434 270 486 0,'0'0'307'15,"0"0"-113"-15,0 0-38 16,0 0-27-16,0 0-28 16,0 0-57-16,-8-80 8 15,8 80-51-15,-9 27 4 16,9 18 19-16,0 13-23 16,0 16 19-16,0 5-5 15,0 7-9-15,0 4 7 0,0-4-13 16,0-8 0-16,0-6-5 15,-21-11-25-15,5-4-95 16,7-14-122-16,9-14-348 16</inkml:trace>
  <inkml:trace contextRef="#ctx0" brushRef="#br0" timeOffset="20">14005 538 426 0,'0'0'426'0,"0"0"-326"15,0 0-4-15,0 0-19 16,0 0-5-16,235-33-43 15,-189 33 4-15,-13 0-18 16,5 13-6-16,-13 9-5 16,-16 2-4-16,-9 6 0 15,0 7-12-15,0 5 15 16,-9-1-3-16,-24-3 1 16,3-6 7-16,5-8-6 15,25-8-2-15,0-8 0 16,0-3 0-16,0-5 7 0,25 0-7 15,22 0 6-15,16 0 3 16,8-16 0-16,-8-3-9 16,4-3 2-16,-4-1-2 15,-21 4 5-15,4-2-5 16,-17 5 0-16,-3 2 9 16,-10 4-5-16,-16 2 7 15,0-1 11-15,0 9 25 16,0 0-42-16,0 0 4 15,0 0-9-15,0 22-9 16,-16 7 8-16,16 6 1 16,-9-5 0-16,9-6-6 15,0-6 12-15,0-2-6 0,25-3 1 16,21-4 10-16,26-7 0 16,20-2-5-16,0 0 1 15,-12-19 33-15,-17-10-17 16,-8-5 10-16,-18-12 5 15,-20-2-22-15,-17-3 36 16,0 0-33-16,-46 6-16 16,-34 13 3-16,-4 16-6 15,-4 16 0-15,-4 0-4 16,4 40-101-16,4 13-14 16,21 1-158-16,0-6-341 15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3:39.3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57 267 298 0,'0'0'175'0,"0"0"-45"0,0 0-2 16,0 0-37-16,0 0-3 15,0 0-36-15,-8 0-13 16,8 0 6-16,0 0-38 15,34 0 5-15,37 0 9 16,30 0 36-16,45 0-1 16,14 0-27-16,33 0-15 15,12 0 16-15,-3 0-30 16,12 0 13-16,-13 0-2 16,-12 0-5-16,-8 0 6 15,-9 0-12-15,8 0 2 16,-8 0-2-16,29 0 2 0,13 0-2 15,34 0 0-15,29-11 5 16,50-7-6-16,-12 2 1 16,4 2 0-16,-30 4 3 15,1 6 2-15,-17 0-5 16,-5 4 0-16,13 0 4 16,9 0-3-16,-1 0-1 15,1 0 0-15,-9 0-8 16,-21 0 12-16,-4 0-4 15,-42 0 0-15,-13 0 8 16,-37 0-8-16,-13 0 0 16,-4 0 0-16,17 0-2 15,8 0 7-15,16 0-5 0,-7-6 0 16,-9-5 9 0,0 4-19-16,-8-1 10 0,-1 5 0 15,-3-3-3-15,3 6 5 16,-16-2-2-16,4 2 0 15,5-3 8-15,7 1-8 16,9 2 0-16,9-3 0 16,-1 3-4-16,-8-3 9 15,0 3-5-15,0 0 0 16,0 0 5-16,-8 0-10 16,-13 0 5-16,-4 0 0 15,-5 0-5-15,5 0 5 0,13-5 0 16,-5 5 0-1,9 0 7-15,-9 0-12 0,-12 0 5 16,-9 0 0-16,13 0-3 16,-5 0 7-16,14 0-4 15,7 0 0-15,-12 0 8 16,13 0-9-16,-9 0 1 16,17 0 0-16,-8 0-4 15,-5 0 6-15,13 0-2 16,-16 0 0-16,-1 0 2 15,-13-6-4-15,5 1 2 16,-4 0 0-16,-5-3-5 16,-12 5 6-16,-17 3-1 0,-12 0 0 15,-13 0-2-15,-21 0-7 16,-17 11-12-16,-21 5-115 16,-25 0-95-16,0-5-189 15</inkml:trace>
  <inkml:trace contextRef="#ctx0" brushRef="#br0" timeOffset="1">11 304 293 0,'0'0'332'16,"0"0"-156"-16,0 0-45 15,0 0-22-15,0 0-3 16,0 0-40-16,0 0-9 16,9-15-26-16,-9 20-30 15,0 30 16-15,0 13-7 16,0 11 9-16,0 8 18 16,0 4-37-16,0 4 19 15,0 9-13-15,8-4-3 16,-8 0 6-16,8-5-9 0,-8-1 0 15,21-6 2-15,-12-10 9 16,-9-8-11-16,8-17 0 16,1-4 2-16,-9-9-4 15,0-7 2-15,0-2 0 16,0-6-1-16,0-2 12 16,0-3-11-16,0 0 2 15,0 0 6-15,0 0-1 16,0 0-7-16,0 0 0 15,0 0-2-15,0 2 7 16,8-2-5-16,-8 5 0 16,8-2 3-16,-8 6-15 15,21-4 12-15,-12 2 0 0,16 2-4 16,13-4 13-16,8-2-9 16,25-3 0-16,9 0 6 15,21 0-6-15,-1 0 0 16,9 0 0-16,-12 0-2 15,4 0 11-15,-1-3-9 16,9-6 0-16,0 4 4 16,17-2-10-16,9-1 6 15,-1-3 0-15,21-2-3 16,0 2 11-16,9-1-8 16,8 5 0-16,-13 4 5 15,-12 3-14-15,-12 0 9 0,-26 0 0 16,8 0-4-16,1 0 8 15,16 0-4-15,13 0 0 16,16-2 4-16,-3-3-12 16,25-2 8-16,3 7 0 15,-7 0-2-15,-1 0 9 16,1 0-7-16,-9 0 0 16,-9 7 7-16,-7 6-13 15,-5-2 6-15,21-1 0 16,8-1-2-16,13-4 5 15,4-3-3-15,0-2 0 16,-3 0 0-16,-14 0-7 16,0 0 7-16,-16 0 0 15,-13 0-3-15,4 0 10 16,-8 0-7-16,-4 0 0 0,12 0 4 16,-12 0-7-16,20 0 3 15,9 0 0-15,0 0-3 16,0 0 10-16,-16 0-7 15,-14 3 0-15,-16 2 5 16,-17 4-14-16,0-2 9 16,1-2 0-16,-1 4-5 15,17-7 11-15,16 4-6 16,-3-3 0-16,12-1 5 16,-13 0-12-16,-12-2 7 15,0 3 0-15,-9-3-6 16,-7 4 14-16,-1-4-8 0,0 0 0 15,0 0 7-15,17 0-9 16,-9 0 2-16,17 0 0 16,1 0-6-16,3 0 16 15,5-7-10-15,-5 0 0 16,-3-1 6-16,-1-3-15 16,13 1 9-16,-5-2 0 15,-3 5-7-15,-22 2 9 16,9-4-2-16,-8 4 0 15,8-4 0-15,-1 5-9 16,10 1 9-16,-18-3 0 0,5 4-13 16,-5-1 15-1,-20 1-2-15,20-2 0 0,1 0-4 16,-9 1-8-16,0-3 9 16,-17 1-3-16,-4-1-7 15,-16 4 16-15,12-1-3 16,-13-2 0-16,0 2 6 15,13-2-11-15,-4-1 5 16,0 1 0-16,12 0-7 16,0 1 11-16,-3-3-4 15,-6 2 0-15,-11 2 3 16,-18-2-11-16,-20 2 8 16,-13 2 0-16,-4-6-4 15,8 2 9-15,21 0-5 0,9 1 0 16,7 2 6-1,-7 2-13-15,-9 0 7 0,0 0 0 16,-21 0-5-16,5-3 10 16,-5 1-5-16,4-1 0 15,-20 0 6-15,8 1-8 16,12 2 2-16,-12 0 0 16,8 0-9-16,4 0 14 15,-4 0-5-15,5 0 0 16,-5 0 3-16,-17 0-5 15,5 0 2-15,-5-3 0 16,1 0 1-16,-1-2 2 16,17 2-3-16,5 1 0 15,-5-1 2-15,4 0-7 16,-4 3 5-16,-4-2 0 0,-21 2-3 16,17 0 8-16,-8-3-5 15,-1 3 0-15,0 0 7 16,13-3-10-16,-4 3 3 15,8-3 0-15,13 3-7 16,0 0 11-16,-13 0-4 16,4 0 0-16,-3 0 6 15,-18 0-8-15,13-2 2 16,-21 2 0-16,0 0-4 16,0-2 10-16,8 2-6 15,9 0 0-15,-8 0 7 16,11 0-15-16,-11 0 8 0,8 0 0 15,-17-3-8-15,8 3 13 16,-8 0-5-16,8-3 0 16,-8 0 9-16,9 1-8 15,3-4-1-15,-3 3 0 16,-9 1-2-16,8-3 9 16,-8-3-7-16,9-1 0 15,-1-4 12-15,-8 0-7 16,8-6-2-16,-8-2 1 15,0-6 19-15,0-2-19 16,0-1 10-16,0-2 10 0,0-3-19 16,0 1 30-1,0-1-35-15,-8 0 0 0,0 0 15 16,-1-2-8-16,1 0-4 16,8-1 3-16,-9 3 0 15,-3 1 12-15,3 4-17 16,9 1 0-16,0-1 11 15,0 1-2-15,-8-1-7 16,8 6-1-16,0 0 8 16,0 0-1-16,0 0-9 15,0 0 0-15,0 0 5 16,0 3 4-16,0 2-8 16,0 7 4-16,0 0 1 15,0 1 7-15,0-2-13 0,0 4 1 16,0-4 4-16,0 0 3 15,0-3-8-15,0-3 0 16,0 4 11-16,0-2-1 16,0 7-10-16,0 4 0 15,0 4-5-15,0 2 8 16,0 0-3-16,0 0 0 16,0 0-18-16,-25 18 13 15,-30 23-70-15,-29 9-91 16,-33 4-108-16,-26-3-479 15</inkml:trace>
  <inkml:trace contextRef="#ctx0" brushRef="#br0" timeOffset="2">536 832 563 0,'0'0'242'0,"0"0"-77"0,0 0-29 15,0 0-9-15,0 0-67 16,0 0-19-16,54-142 2 16,-37 125-33-16,0 7 18 15,4 0-23-15,-13 2-2 16,1 4 8-16,-1 2-11 16,-8 2 0-16,0 0-2 15,8 0 6-15,5 0-5 16,-5 0 1-16,1 0 0 15,-1 16-9-15,0 8 9 16,-8 8 0-16,0 9 4 16,0 4 3-16,0 5-7 15,0 0 0-15,0-3 4 16,0-2-4-16,0-10 0 0,0 0 0 16,0-11-2-16,0-6 12 15,0-4-10-15,-16-8 0 16,7-4 2-16,-20-2 11 15,4 0-11-15,-5 0 2 16,5 0 3-16,8-2-1 16,-4-9-6-16,13 2 0 15,8 5 4-15,0 1-10 16,0-3 6-16,0 1-3 16,17-3-3-16,29-3-3 15,17-2 7-15,8 2-44 16,5-2-98-16,-5-3-94 15,-8-1-133-15</inkml:trace>
  <inkml:trace contextRef="#ctx0" brushRef="#br0" timeOffset="3">1312 465 621 0,'0'0'196'0,"0"0"0"16,0 0-51-16,0 0-7 16,0 0-45-16,0 0-36 0,0-112 2 15,0 112-58 1,0 27 7-16,0 24-2 0,0 23 0 16,-8 17 10-16,-1 16 2 15,-8 8-18-15,9 0 16 16,-5-8-16-16,13-8 0 15,0-13-1-15,0-20 1 16,0-15-15-16,0-21-51 16,21-17-61-16,5-13-11 15,11 0-99-15,18-34-135 16</inkml:trace>
  <inkml:trace contextRef="#ctx0" brushRef="#br0" timeOffset="4">1702 727 197 0,'0'0'440'16,"0"0"-257"-16,0 0-49 15,0 0-17-15,0 0-5 16,0 0-81-16,0-40-8 16,0 54-23-16,0 12 3 15,0 6 12-15,0 0-15 16,0-2 0-16,17-4 1 15,4-7 9-15,-4-2-10 16,8-10 0-16,4-7 6 16,-4 0 6-16,13-3-10 15,-13-18-1-15,-4 0 16 0,5 0-11 16,-26-1 21-16,8 6 13 16,-8 8-16-16,0 3 28 15,0 5-36-15,0 0-16 16,0 0 0-16,0 29-4 15,0 16 4-15,0 6 0 16,0 3 8-16,0-2-17 16,13-5 9-16,-5-4-8 15,0-9-48-15,9-7-105 16,12-14-92-16,13-13-146 16</inkml:trace>
  <inkml:trace contextRef="#ctx0" brushRef="#br0" timeOffset="5">2625 329 771 0,'0'0'195'0,"0"0"-41"16,0 0 10-16,0 0-88 15,0 0-61-15,0 0 17 16,0 134-18-16,0-44 34 15,0 12-22-15,0-3-21 16,0 5 5-16,0-7-10 16,0-5 0-16,0-5-3 15,-8-7-71-15,8-10-114 16,0-17-254-16</inkml:trace>
  <inkml:trace contextRef="#ctx0" brushRef="#br0" timeOffset="6">3385 677 529 0,'0'0'292'0,"0"0"-198"0,0 0 9 15,0 0-24 1,0 0-19-16,0 0-52 0,172-100 0 15,-134 106-12-15,-13 23 4 16,0 6 0-16,-4 5-9 16,-21-2 17-16,0-4-8 15,0-4 15-15,-30-4-9 16,5-4 29-16,17-1-23 16,0 1-9-16,8-4 3 15,0 1-4-15,16-3-2 16,47-5 0-16,9-11 10 15,28 0-20-15,9-3-41 16,-20-24-172-16,-27-2-222 16</inkml:trace>
  <inkml:trace contextRef="#ctx0" brushRef="#br0" timeOffset="7">4425 179 740 0,'0'0'257'15,"0"0"-93"-15,0 0-7 16,0 0-61-16,0 0-49 16,0 0-30-16,9 16-2 15,-9 56-12-15,8 14 31 0,1 13-25 16,-9 2 25-16,0 1-34 15,0 5 0-15,0-6 1 16,0-7 6-16,0-9-7 16,0-12 0-16,0-9-15 15,0-13-17-15,0-8-95 16,20-12-64-16,-3-8-104 16,21-13-364-16</inkml:trace>
  <inkml:trace contextRef="#ctx0" brushRef="#br0" timeOffset="8">5302 693 957 0,'0'0'152'0,"0"0"-50"15,0 0 33-15,0 0-85 16,0 0-13-16,0 0-37 16,0 34 16-16,0 17-9 15,0 8-7-15,0 8 1 16,0-1 7-16,0 4-4 16,0-6-4-16,9-5 0 0,7-11-39 15,-3-8-62 1,4-11-142-16,0-15-114 0,29-14-372 15</inkml:trace>
  <inkml:trace contextRef="#ctx0" brushRef="#br0" timeOffset="9">5961 842 715 0,'0'0'156'0,"0"0"28"15,0 0-65-15,0 0-37 16,0 0-48-16,0 0-27 16,-126 8-13-16,118 40 6 15,8 6 0-15,0 2-1 0,0-5 6 16,8-9-5-16,38-9 0 16,0-15 3-16,1-10-3 15,3-8 1-15,-4 0 2 16,-8-8 25-16,-13-21-4 15,4-6 35-15,-29-7-5 16,0-4-34-16,0 1 16 16,-37-1-36-16,-18 11 1 15,-16 15-12-15,8 13-52 16,0 7-67-16,25 9-94 16,21 12-271-16</inkml:trace>
  <inkml:trace contextRef="#ctx0" brushRef="#br0" timeOffset="10">6687 310 529 0,'0'0'522'0,"0"0"-348"16,0 0-48-16,0 0-18 15,0 0-39-15,0 0-67 16,-46 3 14-16,46 82-2 16,0 20-5-16,0 9 31 0,0 7-38 15,8-5 6-15,1-10-5 16,-1-10 11-16,5-10-11 16,-5-10-3-16,-8-14-51 15,8-8-54 1,1-14-190-16,20-18-398 0</inkml:trace>
  <inkml:trace contextRef="#ctx0" brushRef="#br0" timeOffset="11">7119 897 29 0,'0'0'563'0,"0"0"-386"0,0 0 17 15,0 0-25-15,0 0-31 16,0 0-49-16,0 0-75 15,-109-106 16-15,147 91-20 16,0 1 0-16,-5 9 0 16,5 5-10-16,0 0 0 15,-5 0-2-15,-3 23 7 16,-14 5-5-16,-16 3 0 16,9 4 9-16,-9 0-7 15,0 0-2-15,0 0 0 16,-38 0 2-16,4-2 3 15,-12-5-5-15,21-6 0 16,-4-12 4-16,29-5-8 16,0-2 4-16,0-3 0 15,0 0-9-15,8 0-9 0,55 0-3 16,13 0-2-16,20 0-80 16,13-14-63-16,-8-7-88 15,0-3-80-15</inkml:trace>
  <inkml:trace contextRef="#ctx0" brushRef="#br0" timeOffset="12">7807 804 463 0,'0'0'186'0,"0"0"-49"15,0 0-43-15,0 0-7 0,0 0-56 16,0 0 4-16,101-85-22 15,-76 85-9-15,5 0 11 16,-14 14-15-16,1 7 0 16,-4 3 15-16,-13 2-12 15,0 2 3-15,-21-2 3 16,-4 1-5-16,-5-5 11 16,5-1-15-16,8-5 0 15,5-5-3-15,12-6 5 16,0 0-5-16,0 0 3 15,0 1 0-15,37-3 5 16,10 2-4-16,-1-2-1 16,-13 4 4-16,5 2-1 0,-4 4-3 15,-13 1 0 1,-5 2 4-16,1 0-9 0,-17-1 5 16,0-1 0-16,0-4-3 15,-42 1 3-15,-12-2 0 16,-22-5-97-16,13-1-126 15,9-3-140-15</inkml:trace>
  <inkml:trace contextRef="#ctx0" brushRef="#br0" timeOffset="13">8705 327 681 0,'0'0'218'0,"0"0"-35"15,0 0-21-15,0 0-81 16,0 0-24-16,0 0-55 16,0 106 43-16,0-12-8 15,-12 13-29-15,-5 13 28 16,8 3-36-16,-7-8 4 16,16-8-2-16,0-22-2 15,0-15-59-15,0-23-107 16,0-16-296-16</inkml:trace>
  <inkml:trace contextRef="#ctx0" brushRef="#br0" timeOffset="14">9091 698 563 0,'0'0'229'0,"0"0"-84"16,0 0-28-16,0 0-26 16,0 0-66-16,0 0-11 15,0 0-9-15,193-51 2 0,-130 51 7 16,-21 0-10-16,-4 0-3 15,-13 0 0-15,-12 16-1 16,-13 5 0-16,0 3 0 16,0 3 4-16,-38 0-4 15,0-3 0-15,13-8 6 16,8-8-17-16,17-5 11 16,0-1-2-16,0-2-1 15,0 0 3-15,0 3-1 16,9 0 1-16,16 2 0 15,13 3 6-15,8 5-6 16,-4 6 0-16,-5 0 0 16,1 3 6-16,-13-1-8 0,-8-5 2 15,-17-3 0 1,0-2-11-16,-17-3 11 0,-37 0-20 16,-18 0-75-16,1-3-161 15,-4 1-114-15</inkml:trace>
  <inkml:trace contextRef="#ctx0" brushRef="#br0" timeOffset="15">10115 118 160 0,'0'0'629'0,"0"0"-440"16,0 0-34-16,0 0-10 0,0 0-92 15,0 0-27-15,46 76 44 16,-37 14-40-16,-9 11 5 16,0 8-11-16,0 7-23 15,0-7 18-15,0-7-13 16,-9-14-6-16,-3-13 0 16,3-13-5-16,-8-11-52 15,9-14-106-15,-9-11-230 16,5-9-483-16</inkml:trace>
  <inkml:trace contextRef="#ctx0" brushRef="#br0" timeOffset="16">10803 612 442 0,'0'0'426'16,"0"0"-243"-16,0 0-6 15,0 0-71-15,0 0-18 16,0 0-35-16,0-50-48 16,0 52 6-16,0 28-11 15,0 17 0-15,0 10 1 16,0 4 11-16,9 1-12 0,-1-3 0 16,-8-8-8-16,0-3-13 15,0-6-115-15,0-7-117 16,0-14-191-16</inkml:trace>
  <inkml:trace contextRef="#ctx0" brushRef="#br0" timeOffset="17">11391 134 696 0,'0'0'219'0,"0"0"-47"15,0 0-54-15,0 0-2 16,0 0-42-16,0 0-55 16,0-6 0-16,-9 72-8 15,-12 16 6-15,13 14 26 16,8 8-40-16,0 3 22 15,0-3-23-15,0-2 11 16,0-14-8-16,0-8-5 16,0-10 0-16,0-9-3 15,0-10 3-15,0-3-14 0,0-3-71 16,0-7-106-16,0-8-169 16</inkml:trace>
  <inkml:trace contextRef="#ctx0" brushRef="#br0" timeOffset="18">12259 655 569 0,'0'0'204'0,"0"0"-78"16,0 0 20-16,0 0-39 16,0 0-29-16,0 0-25 15,0-35-51-15,0 46-2 16,0 18 0-16,0 9 4 15,0 7-6-15,0-2 2 16,34-3 0-16,12-10 1 16,-8-12 8-16,8-7-9 0,-4-11 9 15,-4 0-4 1,-1 0 25-16,-11-19 3 0,-1-8-1 16,-4-8 27-16,-5-4-46 15,-7-9 27-15,-9-3-8 16,0 2-30-16,0 9 24 15,-9 9-26-15,-16 6 0 16,-12 15-5-16,-1 4 0 16,-4 6 4-16,-13 0-29 15,1 33-84-15,-1 9-30 16,9 3-193-16,38-4-303 16</inkml:trace>
  <inkml:trace contextRef="#ctx0" brushRef="#br0" timeOffset="19">13434 270 486 0,'0'0'307'15,"0"0"-113"-15,0 0-38 16,0 0-27-16,0 0-28 16,0 0-57-16,-8-80 8 15,8 80-51-15,-9 27 4 16,9 18 19-16,0 13-23 16,0 16 19-16,0 5-5 15,0 7-9-15,0 4 7 0,0-4-13 16,0-8 0-16,0-6-5 15,-21-11-25-15,5-4-95 16,7-14-122-16,9-14-348 16</inkml:trace>
  <inkml:trace contextRef="#ctx0" brushRef="#br0" timeOffset="20">14005 538 426 0,'0'0'426'0,"0"0"-326"15,0 0-4-15,0 0-19 16,0 0-5-16,235-33-43 15,-189 33 4-15,-13 0-18 16,5 13-6-16,-13 9-5 16,-16 2-4-16,-9 6 0 15,0 7-12-15,0 5 15 16,-9-1-3-16,-24-3 1 16,3-6 7-16,5-8-6 15,25-8-2-15,0-8 0 16,0-3 0-16,0-5 7 0,25 0-7 15,22 0 6-15,16 0 3 16,8-16 0-16,-8-3-9 16,4-3 2-16,-4-1-2 15,-21 4 5-15,4-2-5 16,-17 5 0-16,-3 2 9 16,-10 4-5-16,-16 2 7 15,0-1 11-15,0 9 25 16,0 0-42-16,0 0 4 15,0 0-9-15,0 22-9 16,-16 7 8-16,16 6 1 16,-9-5 0-16,9-6-6 15,0-6 12-15,0-2-6 0,25-3 1 16,21-4 10-16,26-7 0 16,20-2-5-16,0 0 1 15,-12-19 33-15,-17-10-17 16,-8-5 10-16,-18-12 5 15,-20-2-22-15,-17-3 36 16,0 0-33-16,-46 6-16 16,-34 13 3-16,-4 16-6 15,-4 16 0-15,-4 0-4 16,4 40-101-16,4 13-14 16,21 1-158-16,0-6-341 15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3:42.26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57 267 298 0,'0'0'175'0,"0"0"-45"0,0 0-2 16,0 0-37-16,0 0-3 15,0 0-36-15,-8 0-13 16,8 0 6-16,0 0-38 15,34 0 5-15,37 0 9 16,30 0 36-16,45 0-1 16,14 0-27-16,33 0-15 15,12 0 16-15,-3 0-30 16,12 0 13-16,-13 0-2 16,-12 0-5-16,-8 0 6 15,-9 0-12-15,8 0 2 16,-8 0-2-16,29 0 2 0,13 0-2 15,34 0 0-15,29-11 5 16,50-7-6-16,-12 2 1 16,4 2 0-16,-30 4 3 15,1 6 2-15,-17 0-5 16,-5 4 0-16,13 0 4 16,9 0-3-16,-1 0-1 15,1 0 0-15,-9 0-8 16,-21 0 12-16,-4 0-4 15,-42 0 0-15,-13 0 8 16,-37 0-8-16,-13 0 0 16,-4 0 0-16,17 0-2 15,8 0 7-15,16 0-5 0,-7-6 0 16,-9-5 9 0,0 4-19-16,-8-1 10 0,-1 5 0 15,-3-3-3-15,3 6 5 16,-16-2-2-16,4 2 0 15,5-3 8-15,7 1-8 16,9 2 0-16,9-3 0 16,-1 3-4-16,-8-3 9 15,0 3-5-15,0 0 0 16,0 0 5-16,-8 0-10 16,-13 0 5-16,-4 0 0 15,-5 0-5-15,5 0 5 0,13-5 0 16,-5 5 0-1,9 0 7-15,-9 0-12 0,-12 0 5 16,-9 0 0-16,13 0-3 16,-5 0 7-16,14 0-4 15,7 0 0-15,-12 0 8 16,13 0-9-16,-9 0 1 16,17 0 0-16,-8 0-4 15,-5 0 6-15,13 0-2 16,-16 0 0-16,-1 0 2 15,-13-6-4-15,5 1 2 16,-4 0 0-16,-5-3-5 16,-12 5 6-16,-17 3-1 0,-12 0 0 15,-13 0-2-15,-21 0-7 16,-17 11-12-16,-21 5-115 16,-25 0-95-16,0-5-189 15</inkml:trace>
  <inkml:trace contextRef="#ctx0" brushRef="#br0" timeOffset="1">11 304 293 0,'0'0'332'16,"0"0"-156"-16,0 0-45 15,0 0-22-15,0 0-3 16,0 0-40-16,0 0-9 16,9-15-26-16,-9 20-30 15,0 30 16-15,0 13-7 16,0 11 9-16,0 8 18 16,0 4-37-16,0 4 19 15,0 9-13-15,8-4-3 16,-8 0 6-16,8-5-9 0,-8-1 0 15,21-6 2-15,-12-10 9 16,-9-8-11-16,8-17 0 16,1-4 2-16,-9-9-4 15,0-7 2-15,0-2 0 16,0-6-1-16,0-2 12 16,0-3-11-16,0 0 2 15,0 0 6-15,0 0-1 16,0 0-7-16,0 0 0 15,0 0-2-15,0 2 7 16,8-2-5-16,-8 5 0 16,8-2 3-16,-8 6-15 15,21-4 12-15,-12 2 0 0,16 2-4 16,13-4 13-16,8-2-9 16,25-3 0-16,9 0 6 15,21 0-6-15,-1 0 0 16,9 0 0-16,-12 0-2 15,4 0 11-15,-1-3-9 16,9-6 0-16,0 4 4 16,17-2-10-16,9-1 6 15,-1-3 0-15,21-2-3 16,0 2 11-16,9-1-8 16,8 5 0-16,-13 4 5 15,-12 3-14-15,-12 0 9 0,-26 0 0 16,8 0-4-16,1 0 8 15,16 0-4-15,13 0 0 16,16-2 4-16,-3-3-12 16,25-2 8-16,3 7 0 15,-7 0-2-15,-1 0 9 16,1 0-7-16,-9 0 0 16,-9 7 7-16,-7 6-13 15,-5-2 6-15,21-1 0 16,8-1-2-16,13-4 5 15,4-3-3-15,0-2 0 16,-3 0 0-16,-14 0-7 16,0 0 7-16,-16 0 0 15,-13 0-3-15,4 0 10 16,-8 0-7-16,-4 0 0 0,12 0 4 16,-12 0-7-16,20 0 3 15,9 0 0-15,0 0-3 16,0 0 10-16,-16 0-7 15,-14 3 0-15,-16 2 5 16,-17 4-14-16,0-2 9 16,1-2 0-16,-1 4-5 15,17-7 11-15,16 4-6 16,-3-3 0-16,12-1 5 16,-13 0-12-16,-12-2 7 15,0 3 0-15,-9-3-6 16,-7 4 14-16,-1-4-8 0,0 0 0 15,0 0 7-15,17 0-9 16,-9 0 2-16,17 0 0 16,1 0-6-16,3 0 16 15,5-7-10-15,-5 0 0 16,-3-1 6-16,-1-3-15 16,13 1 9-16,-5-2 0 15,-3 5-7-15,-22 2 9 16,9-4-2-16,-8 4 0 15,8-4 0-15,-1 5-9 16,10 1 9-16,-18-3 0 0,5 4-13 16,-5-1 15-1,-20 1-2-15,20-2 0 0,1 0-4 16,-9 1-8-16,0-3 9 16,-17 1-3-16,-4-1-7 15,-16 4 16-15,12-1-3 16,-13-2 0-16,0 2 6 15,13-2-11-15,-4-1 5 16,0 1 0-16,12 0-7 16,0 1 11-16,-3-3-4 15,-6 2 0-15,-11 2 3 16,-18-2-11-16,-20 2 8 16,-13 2 0-16,-4-6-4 15,8 2 9-15,21 0-5 0,9 1 0 16,7 2 6-1,-7 2-13-15,-9 0 7 0,0 0 0 16,-21 0-5-16,5-3 10 16,-5 1-5-16,4-1 0 15,-20 0 6-15,8 1-8 16,12 2 2-16,-12 0 0 16,8 0-9-16,4 0 14 15,-4 0-5-15,5 0 0 16,-5 0 3-16,-17 0-5 15,5 0 2-15,-5-3 0 16,1 0 1-16,-1-2 2 16,17 2-3-16,5 1 0 15,-5-1 2-15,4 0-7 16,-4 3 5-16,-4-2 0 0,-21 2-3 16,17 0 8-16,-8-3-5 15,-1 3 0-15,0 0 7 16,13-3-10-16,-4 3 3 15,8-3 0-15,13 3-7 16,0 0 11-16,-13 0-4 16,4 0 0-16,-3 0 6 15,-18 0-8-15,13-2 2 16,-21 2 0-16,0 0-4 16,0-2 10-16,8 2-6 15,9 0 0-15,-8 0 7 16,11 0-15-16,-11 0 8 0,8 0 0 15,-17-3-8-15,8 3 13 16,-8 0-5-16,8-3 0 16,-8 0 9-16,9 1-8 15,3-4-1-15,-3 3 0 16,-9 1-2-16,8-3 9 16,-8-3-7-16,9-1 0 15,-1-4 12-15,-8 0-7 16,8-6-2-16,-8-2 1 15,0-6 19-15,0-2-19 16,0-1 10-16,0-2 10 0,0-3-19 16,0 1 30-1,0-1-35-15,-8 0 0 0,0 0 15 16,-1-2-8-16,1 0-4 16,8-1 3-16,-9 3 0 15,-3 1 12-15,3 4-17 16,9 1 0-16,0-1 11 15,0 1-2-15,-8-1-7 16,8 6-1-16,0 0 8 16,0 0-1-16,0 0-9 15,0 0 0-15,0 0 5 16,0 3 4-16,0 2-8 16,0 7 4-16,0 0 1 15,0 1 7-15,0-2-13 0,0 4 1 16,0-4 4-16,0 0 3 15,0-3-8-15,0-3 0 16,0 4 11-16,0-2-1 16,0 7-10-16,0 4 0 15,0 4-5-15,0 2 8 16,0 0-3-16,0 0 0 16,0 0-18-16,-25 18 13 15,-30 23-70-15,-29 9-91 16,-33 4-108-16,-26-3-479 15</inkml:trace>
  <inkml:trace contextRef="#ctx0" brushRef="#br0" timeOffset="2">536 832 563 0,'0'0'242'0,"0"0"-77"0,0 0-29 15,0 0-9-15,0 0-67 16,0 0-19-16,54-142 2 16,-37 125-33-16,0 7 18 15,4 0-23-15,-13 2-2 16,1 4 8-16,-1 2-11 16,-8 2 0-16,0 0-2 15,8 0 6-15,5 0-5 16,-5 0 1-16,1 0 0 15,-1 16-9-15,0 8 9 16,-8 8 0-16,0 9 4 16,0 4 3-16,0 5-7 15,0 0 0-15,0-3 4 16,0-2-4-16,0-10 0 0,0 0 0 16,0-11-2-16,0-6 12 15,0-4-10-15,-16-8 0 16,7-4 2-16,-20-2 11 15,4 0-11-15,-5 0 2 16,5 0 3-16,8-2-1 16,-4-9-6-16,13 2 0 15,8 5 4-15,0 1-10 16,0-3 6-16,0 1-3 16,17-3-3-16,29-3-3 15,17-2 7-15,8 2-44 16,5-2-98-16,-5-3-94 15,-8-1-133-15</inkml:trace>
  <inkml:trace contextRef="#ctx0" brushRef="#br0" timeOffset="3">1312 465 621 0,'0'0'196'0,"0"0"0"16,0 0-51-16,0 0-7 16,0 0-45-16,0 0-36 0,0-112 2 15,0 112-58 1,0 27 7-16,0 24-2 0,0 23 0 16,-8 17 10-16,-1 16 2 15,-8 8-18-15,9 0 16 16,-5-8-16-16,13-8 0 15,0-13-1-15,0-20 1 16,0-15-15-16,0-21-51 16,21-17-61-16,5-13-11 15,11 0-99-15,18-34-135 16</inkml:trace>
  <inkml:trace contextRef="#ctx0" brushRef="#br0" timeOffset="4">1702 727 197 0,'0'0'440'16,"0"0"-257"-16,0 0-49 15,0 0-17-15,0 0-5 16,0 0-81-16,0-40-8 16,0 54-23-16,0 12 3 15,0 6 12-15,0 0-15 16,0-2 0-16,17-4 1 15,4-7 9-15,-4-2-10 16,8-10 0-16,4-7 6 16,-4 0 6-16,13-3-10 15,-13-18-1-15,-4 0 16 0,5 0-11 16,-26-1 21-16,8 6 13 16,-8 8-16-16,0 3 28 15,0 5-36-15,0 0-16 16,0 0 0-16,0 29-4 15,0 16 4-15,0 6 0 16,0 3 8-16,0-2-17 16,13-5 9-16,-5-4-8 15,0-9-48-15,9-7-105 16,12-14-92-16,13-13-146 16</inkml:trace>
  <inkml:trace contextRef="#ctx0" brushRef="#br0" timeOffset="5">2625 329 771 0,'0'0'195'0,"0"0"-41"16,0 0 10-16,0 0-88 15,0 0-61-15,0 0 17 16,0 134-18-16,0-44 34 15,0 12-22-15,0-3-21 16,0 5 5-16,0-7-10 16,0-5 0-16,0-5-3 15,-8-7-71-15,8-10-114 16,0-17-254-16</inkml:trace>
  <inkml:trace contextRef="#ctx0" brushRef="#br0" timeOffset="6">3385 677 529 0,'0'0'292'0,"0"0"-198"0,0 0 9 15,0 0-24 1,0 0-19-16,0 0-52 0,172-100 0 15,-134 106-12-15,-13 23 4 16,0 6 0-16,-4 5-9 16,-21-2 17-16,0-4-8 15,0-4 15-15,-30-4-9 16,5-4 29-16,17-1-23 16,0 1-9-16,8-4 3 15,0 1-4-15,16-3-2 16,47-5 0-16,9-11 10 15,28 0-20-15,9-3-41 16,-20-24-172-16,-27-2-222 16</inkml:trace>
  <inkml:trace contextRef="#ctx0" brushRef="#br0" timeOffset="7">4425 179 740 0,'0'0'257'15,"0"0"-93"-15,0 0-7 16,0 0-61-16,0 0-49 16,0 0-30-16,9 16-2 15,-9 56-12-15,8 14 31 0,1 13-25 16,-9 2 25-16,0 1-34 15,0 5 0-15,0-6 1 16,0-7 6-16,0-9-7 16,0-12 0-16,0-9-15 15,0-13-17-15,0-8-95 16,20-12-64-16,-3-8-104 16,21-13-364-16</inkml:trace>
  <inkml:trace contextRef="#ctx0" brushRef="#br0" timeOffset="8">5302 693 957 0,'0'0'152'0,"0"0"-50"15,0 0 33-15,0 0-85 16,0 0-13-16,0 0-37 16,0 34 16-16,0 17-9 15,0 8-7-15,0 8 1 16,0-1 7-16,0 4-4 16,0-6-4-16,9-5 0 0,7-11-39 15,-3-8-62 1,4-11-142-16,0-15-114 0,29-14-372 15</inkml:trace>
  <inkml:trace contextRef="#ctx0" brushRef="#br0" timeOffset="9">5961 842 715 0,'0'0'156'0,"0"0"28"15,0 0-65-15,0 0-37 16,0 0-48-16,0 0-27 16,-126 8-13-16,118 40 6 15,8 6 0-15,0 2-1 0,0-5 6 16,8-9-5-16,38-9 0 16,0-15 3-16,1-10-3 15,3-8 1-15,-4 0 2 16,-8-8 25-16,-13-21-4 15,4-6 35-15,-29-7-5 16,0-4-34-16,0 1 16 16,-37-1-36-16,-18 11 1 15,-16 15-12-15,8 13-52 16,0 7-67-16,25 9-94 16,21 12-271-16</inkml:trace>
  <inkml:trace contextRef="#ctx0" brushRef="#br0" timeOffset="10">6687 310 529 0,'0'0'522'0,"0"0"-348"16,0 0-48-16,0 0-18 15,0 0-39-15,0 0-67 16,-46 3 14-16,46 82-2 16,0 20-5-16,0 9 31 0,0 7-38 15,8-5 6-15,1-10-5 16,-1-10 11-16,5-10-11 16,-5-10-3-16,-8-14-51 15,8-8-54 1,1-14-190-16,20-18-398 0</inkml:trace>
  <inkml:trace contextRef="#ctx0" brushRef="#br0" timeOffset="11">7119 897 29 0,'0'0'563'0,"0"0"-386"0,0 0 17 15,0 0-25-15,0 0-31 16,0 0-49-16,0 0-75 15,-109-106 16-15,147 91-20 16,0 1 0-16,-5 9 0 16,5 5-10-16,0 0 0 15,-5 0-2-15,-3 23 7 16,-14 5-5-16,-16 3 0 16,9 4 9-16,-9 0-7 15,0 0-2-15,0 0 0 16,-38 0 2-16,4-2 3 15,-12-5-5-15,21-6 0 16,-4-12 4-16,29-5-8 16,0-2 4-16,0-3 0 15,0 0-9-15,8 0-9 0,55 0-3 16,13 0-2-16,20 0-80 16,13-14-63-16,-8-7-88 15,0-3-80-15</inkml:trace>
  <inkml:trace contextRef="#ctx0" brushRef="#br0" timeOffset="12">7807 804 463 0,'0'0'186'0,"0"0"-49"15,0 0-43-15,0 0-7 0,0 0-56 16,0 0 4-16,101-85-22 15,-76 85-9-15,5 0 11 16,-14 14-15-16,1 7 0 16,-4 3 15-16,-13 2-12 15,0 2 3-15,-21-2 3 16,-4 1-5-16,-5-5 11 16,5-1-15-16,8-5 0 15,5-5-3-15,12-6 5 16,0 0-5-16,0 0 3 15,0 1 0-15,37-3 5 16,10 2-4-16,-1-2-1 16,-13 4 4-16,5 2-1 0,-4 4-3 15,-13 1 0 1,-5 2 4-16,1 0-9 0,-17-1 5 16,0-1 0-16,0-4-3 15,-42 1 3-15,-12-2 0 16,-22-5-97-16,13-1-126 15,9-3-140-15</inkml:trace>
  <inkml:trace contextRef="#ctx0" brushRef="#br0" timeOffset="13">8705 327 681 0,'0'0'218'0,"0"0"-35"15,0 0-21-15,0 0-81 16,0 0-24-16,0 0-55 16,0 106 43-16,0-12-8 15,-12 13-29-15,-5 13 28 16,8 3-36-16,-7-8 4 16,16-8-2-16,0-22-2 15,0-15-59-15,0-23-107 16,0-16-296-16</inkml:trace>
  <inkml:trace contextRef="#ctx0" brushRef="#br0" timeOffset="14">9091 698 563 0,'0'0'229'0,"0"0"-84"16,0 0-28-16,0 0-26 16,0 0-66-16,0 0-11 15,0 0-9-15,193-51 2 0,-130 51 7 16,-21 0-10-16,-4 0-3 15,-13 0 0-15,-12 16-1 16,-13 5 0-16,0 3 0 16,0 3 4-16,-38 0-4 15,0-3 0-15,13-8 6 16,8-8-17-16,17-5 11 16,0-1-2-16,0-2-1 15,0 0 3-15,0 3-1 16,9 0 1-16,16 2 0 15,13 3 6-15,8 5-6 16,-4 6 0-16,-5 0 0 16,1 3 6-16,-13-1-8 0,-8-5 2 15,-17-3 0 1,0-2-11-16,-17-3 11 0,-37 0-20 16,-18 0-75-16,1-3-161 15,-4 1-114-15</inkml:trace>
  <inkml:trace contextRef="#ctx0" brushRef="#br0" timeOffset="15">10115 118 160 0,'0'0'629'0,"0"0"-440"16,0 0-34-16,0 0-10 0,0 0-92 15,0 0-27-15,46 76 44 16,-37 14-40-16,-9 11 5 16,0 8-11-16,0 7-23 15,0-7 18-15,0-7-13 16,-9-14-6-16,-3-13 0 16,3-13-5-16,-8-11-52 15,9-14-106-15,-9-11-230 16,5-9-483-16</inkml:trace>
  <inkml:trace contextRef="#ctx0" brushRef="#br0" timeOffset="16">10803 612 442 0,'0'0'426'16,"0"0"-243"-16,0 0-6 15,0 0-71-15,0 0-18 16,0 0-35-16,0-50-48 16,0 52 6-16,0 28-11 15,0 17 0-15,0 10 1 16,0 4 11-16,9 1-12 0,-1-3 0 16,-8-8-8-16,0-3-13 15,0-6-115-15,0-7-117 16,0-14-191-16</inkml:trace>
  <inkml:trace contextRef="#ctx0" brushRef="#br0" timeOffset="17">11391 134 696 0,'0'0'219'0,"0"0"-47"15,0 0-54-15,0 0-2 16,0 0-42-16,0 0-55 16,0-6 0-16,-9 72-8 15,-12 16 6-15,13 14 26 16,8 8-40-16,0 3 22 15,0-3-23-15,0-2 11 16,0-14-8-16,0-8-5 16,0-10 0-16,0-9-3 15,0-10 3-15,0-3-14 0,0-3-71 16,0-7-106-16,0-8-169 16</inkml:trace>
  <inkml:trace contextRef="#ctx0" brushRef="#br0" timeOffset="18">12259 655 569 0,'0'0'204'0,"0"0"-78"16,0 0 20-16,0 0-39 16,0 0-29-16,0 0-25 15,0-35-51-15,0 46-2 16,0 18 0-16,0 9 4 15,0 7-6-15,0-2 2 16,34-3 0-16,12-10 1 16,-8-12 8-16,8-7-9 0,-4-11 9 15,-4 0-4 1,-1 0 25-16,-11-19 3 0,-1-8-1 16,-4-8 27-16,-5-4-46 15,-7-9 27-15,-9-3-8 16,0 2-30-16,0 9 24 15,-9 9-26-15,-16 6 0 16,-12 15-5-16,-1 4 0 16,-4 6 4-16,-13 0-29 15,1 33-84-15,-1 9-30 16,9 3-193-16,38-4-303 16</inkml:trace>
  <inkml:trace contextRef="#ctx0" brushRef="#br0" timeOffset="19">13434 270 486 0,'0'0'307'15,"0"0"-113"-15,0 0-38 16,0 0-27-16,0 0-28 16,0 0-57-16,-8-80 8 15,8 80-51-15,-9 27 4 16,9 18 19-16,0 13-23 16,0 16 19-16,0 5-5 15,0 7-9-15,0 4 7 0,0-4-13 16,0-8 0-16,0-6-5 15,-21-11-25-15,5-4-95 16,7-14-122-16,9-14-348 16</inkml:trace>
  <inkml:trace contextRef="#ctx0" brushRef="#br0" timeOffset="20">14005 538 426 0,'0'0'426'0,"0"0"-326"15,0 0-4-15,0 0-19 16,0 0-5-16,235-33-43 15,-189 33 4-15,-13 0-18 16,5 13-6-16,-13 9-5 16,-16 2-4-16,-9 6 0 15,0 7-12-15,0 5 15 16,-9-1-3-16,-24-3 1 16,3-6 7-16,5-8-6 15,25-8-2-15,0-8 0 16,0-3 0-16,0-5 7 0,25 0-7 15,22 0 6-15,16 0 3 16,8-16 0-16,-8-3-9 16,4-3 2-16,-4-1-2 15,-21 4 5-15,4-2-5 16,-17 5 0-16,-3 2 9 16,-10 4-5-16,-16 2 7 15,0-1 11-15,0 9 25 16,0 0-42-16,0 0 4 15,0 0-9-15,0 22-9 16,-16 7 8-16,16 6 1 16,-9-5 0-16,9-6-6 15,0-6 12-15,0-2-6 0,25-3 1 16,21-4 10-16,26-7 0 16,20-2-5-16,0 0 1 15,-12-19 33-15,-17-10-17 16,-8-5 10-16,-18-12 5 15,-20-2-22-15,-17-3 36 16,0 0-33-16,-46 6-16 16,-34 13 3-16,-4 16-6 15,-4 16 0-15,-4 0-4 16,4 40-101-16,4 13-14 16,21 1-158-16,0-6-341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8:48.78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166 118 677 0,'0'0'169'15,"0"0"-25"-15,0 0 20 0,0 0-9 16,0 0-85-16,0 0-24 15,-98-114-46-15,89 121 5 16,0 38-11-16,-9 19 12 16,-4 24 1-16,13 6 5 15,9 5-10-15,0 0 4 16,0-6-6-16,18-5 0 16,31-12-5-16,0-10 3 15,8-19-22-15,-8-12-74 16,-13-15-65-16,4-9-23 15,-13-8-18-15,4-3-19 16,-22 0-29-16,-1-12 240 16,-8-13 12-16,0-9 88 15,0-5 72-15,0-7-30 16,-8-8-20-16,8 4-26 0,0 7-27 16,0 9-16-16,0 11 18 15,0 12-14-15,0 5-21 16,0-1 5-16,17 7-29 15,14 0-8-15,5 0 5 16,4 22-2-16,-9 6 4 16,5 0 0-16,-19-3 1 15,6 2-2-15,-6-6 2 16,-8-3-2-16,-9-7-2 16,9-5 8-16,-9-4-3 15,0-2 5-15,0 0-5 16,13 0 23-16,-13 0 12 0,0-5 36 15,0-21-31 1,9-1-36-16,0-5 4 0,9 7-5 16,-9 5 2-16,22 8-12 15,-13 7 6-15,13 5-8 16,4 0 5-16,5 2-8 16,-4 21 11-16,4 8-1 15,0-3 1-15,-13 0-7 16,-10 1-16-16,14-4-96 15,-22-1-71-15,9-7-97 16,-5-7-282-16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3:46.1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57 267 298 0,'0'0'175'0,"0"0"-45"0,0 0-2 16,0 0-37-16,0 0-3 15,0 0-36-15,-8 0-13 16,8 0 6-16,0 0-38 15,34 0 5-15,37 0 9 16,30 0 36-16,45 0-1 16,14 0-27-16,33 0-15 15,12 0 16-15,-3 0-30 16,12 0 13-16,-13 0-2 16,-12 0-5-16,-8 0 6 15,-9 0-12-15,8 0 2 16,-8 0-2-16,29 0 2 0,13 0-2 15,34 0 0-15,29-11 5 16,50-7-6-16,-12 2 1 16,4 2 0-16,-30 4 3 15,1 6 2-15,-17 0-5 16,-5 4 0-16,13 0 4 16,9 0-3-16,-1 0-1 15,1 0 0-15,-9 0-8 16,-21 0 12-16,-4 0-4 15,-42 0 0-15,-13 0 8 16,-37 0-8-16,-13 0 0 16,-4 0 0-16,17 0-2 15,8 0 7-15,16 0-5 0,-7-6 0 16,-9-5 9 0,0 4-19-16,-8-1 10 0,-1 5 0 15,-3-3-3-15,3 6 5 16,-16-2-2-16,4 2 0 15,5-3 8-15,7 1-8 16,9 2 0-16,9-3 0 16,-1 3-4-16,-8-3 9 15,0 3-5-15,0 0 0 16,0 0 5-16,-8 0-10 16,-13 0 5-16,-4 0 0 15,-5 0-5-15,5 0 5 0,13-5 0 16,-5 5 0-1,9 0 7-15,-9 0-12 0,-12 0 5 16,-9 0 0-16,13 0-3 16,-5 0 7-16,14 0-4 15,7 0 0-15,-12 0 8 16,13 0-9-16,-9 0 1 16,17 0 0-16,-8 0-4 15,-5 0 6-15,13 0-2 16,-16 0 0-16,-1 0 2 15,-13-6-4-15,5 1 2 16,-4 0 0-16,-5-3-5 16,-12 5 6-16,-17 3-1 0,-12 0 0 15,-13 0-2-15,-21 0-7 16,-17 11-12-16,-21 5-115 16,-25 0-95-16,0-5-189 15</inkml:trace>
  <inkml:trace contextRef="#ctx0" brushRef="#br0" timeOffset="1">11 304 293 0,'0'0'332'16,"0"0"-156"-16,0 0-45 15,0 0-22-15,0 0-3 16,0 0-40-16,0 0-9 16,9-15-26-16,-9 20-30 15,0 30 16-15,0 13-7 16,0 11 9-16,0 8 18 16,0 4-37-16,0 4 19 15,0 9-13-15,8-4-3 16,-8 0 6-16,8-5-9 0,-8-1 0 15,21-6 2-15,-12-10 9 16,-9-8-11-16,8-17 0 16,1-4 2-16,-9-9-4 15,0-7 2-15,0-2 0 16,0-6-1-16,0-2 12 16,0-3-11-16,0 0 2 15,0 0 6-15,0 0-1 16,0 0-7-16,0 0 0 15,0 0-2-15,0 2 7 16,8-2-5-16,-8 5 0 16,8-2 3-16,-8 6-15 15,21-4 12-15,-12 2 0 0,16 2-4 16,13-4 13-16,8-2-9 16,25-3 0-16,9 0 6 15,21 0-6-15,-1 0 0 16,9 0 0-16,-12 0-2 15,4 0 11-15,-1-3-9 16,9-6 0-16,0 4 4 16,17-2-10-16,9-1 6 15,-1-3 0-15,21-2-3 16,0 2 11-16,9-1-8 16,8 5 0-16,-13 4 5 15,-12 3-14-15,-12 0 9 0,-26 0 0 16,8 0-4-16,1 0 8 15,16 0-4-15,13 0 0 16,16-2 4-16,-3-3-12 16,25-2 8-16,3 7 0 15,-7 0-2-15,-1 0 9 16,1 0-7-16,-9 0 0 16,-9 7 7-16,-7 6-13 15,-5-2 6-15,21-1 0 16,8-1-2-16,13-4 5 15,4-3-3-15,0-2 0 16,-3 0 0-16,-14 0-7 16,0 0 7-16,-16 0 0 15,-13 0-3-15,4 0 10 16,-8 0-7-16,-4 0 0 0,12 0 4 16,-12 0-7-16,20 0 3 15,9 0 0-15,0 0-3 16,0 0 10-16,-16 0-7 15,-14 3 0-15,-16 2 5 16,-17 4-14-16,0-2 9 16,1-2 0-16,-1 4-5 15,17-7 11-15,16 4-6 16,-3-3 0-16,12-1 5 16,-13 0-12-16,-12-2 7 15,0 3 0-15,-9-3-6 16,-7 4 14-16,-1-4-8 0,0 0 0 15,0 0 7-15,17 0-9 16,-9 0 2-16,17 0 0 16,1 0-6-16,3 0 16 15,5-7-10-15,-5 0 0 16,-3-1 6-16,-1-3-15 16,13 1 9-16,-5-2 0 15,-3 5-7-15,-22 2 9 16,9-4-2-16,-8 4 0 15,8-4 0-15,-1 5-9 16,10 1 9-16,-18-3 0 0,5 4-13 16,-5-1 15-1,-20 1-2-15,20-2 0 0,1 0-4 16,-9 1-8-16,0-3 9 16,-17 1-3-16,-4-1-7 15,-16 4 16-15,12-1-3 16,-13-2 0-16,0 2 6 15,13-2-11-15,-4-1 5 16,0 1 0-16,12 0-7 16,0 1 11-16,-3-3-4 15,-6 2 0-15,-11 2 3 16,-18-2-11-16,-20 2 8 16,-13 2 0-16,-4-6-4 15,8 2 9-15,21 0-5 0,9 1 0 16,7 2 6-1,-7 2-13-15,-9 0 7 0,0 0 0 16,-21 0-5-16,5-3 10 16,-5 1-5-16,4-1 0 15,-20 0 6-15,8 1-8 16,12 2 2-16,-12 0 0 16,8 0-9-16,4 0 14 15,-4 0-5-15,5 0 0 16,-5 0 3-16,-17 0-5 15,5 0 2-15,-5-3 0 16,1 0 1-16,-1-2 2 16,17 2-3-16,5 1 0 15,-5-1 2-15,4 0-7 16,-4 3 5-16,-4-2 0 0,-21 2-3 16,17 0 8-16,-8-3-5 15,-1 3 0-15,0 0 7 16,13-3-10-16,-4 3 3 15,8-3 0-15,13 3-7 16,0 0 11-16,-13 0-4 16,4 0 0-16,-3 0 6 15,-18 0-8-15,13-2 2 16,-21 2 0-16,0 0-4 16,0-2 10-16,8 2-6 15,9 0 0-15,-8 0 7 16,11 0-15-16,-11 0 8 0,8 0 0 15,-17-3-8-15,8 3 13 16,-8 0-5-16,8-3 0 16,-8 0 9-16,9 1-8 15,3-4-1-15,-3 3 0 16,-9 1-2-16,8-3 9 16,-8-3-7-16,9-1 0 15,-1-4 12-15,-8 0-7 16,8-6-2-16,-8-2 1 15,0-6 19-15,0-2-19 16,0-1 10-16,0-2 10 0,0-3-19 16,0 1 30-1,0-1-35-15,-8 0 0 0,0 0 15 16,-1-2-8-16,1 0-4 16,8-1 3-16,-9 3 0 15,-3 1 12-15,3 4-17 16,9 1 0-16,0-1 11 15,0 1-2-15,-8-1-7 16,8 6-1-16,0 0 8 16,0 0-1-16,0 0-9 15,0 0 0-15,0 0 5 16,0 3 4-16,0 2-8 16,0 7 4-16,0 0 1 15,0 1 7-15,0-2-13 0,0 4 1 16,0-4 4-16,0 0 3 15,0-3-8-15,0-3 0 16,0 4 11-16,0-2-1 16,0 7-10-16,0 4 0 15,0 4-5-15,0 2 8 16,0 0-3-16,0 0 0 16,0 0-18-16,-25 18 13 15,-30 23-70-15,-29 9-91 16,-33 4-108-16,-26-3-479 15</inkml:trace>
  <inkml:trace contextRef="#ctx0" brushRef="#br0" timeOffset="2">536 832 563 0,'0'0'242'0,"0"0"-77"0,0 0-29 15,0 0-9-15,0 0-67 16,0 0-19-16,54-142 2 16,-37 125-33-16,0 7 18 15,4 0-23-15,-13 2-2 16,1 4 8-16,-1 2-11 16,-8 2 0-16,0 0-2 15,8 0 6-15,5 0-5 16,-5 0 1-16,1 0 0 15,-1 16-9-15,0 8 9 16,-8 8 0-16,0 9 4 16,0 4 3-16,0 5-7 15,0 0 0-15,0-3 4 16,0-2-4-16,0-10 0 0,0 0 0 16,0-11-2-16,0-6 12 15,0-4-10-15,-16-8 0 16,7-4 2-16,-20-2 11 15,4 0-11-15,-5 0 2 16,5 0 3-16,8-2-1 16,-4-9-6-16,13 2 0 15,8 5 4-15,0 1-10 16,0-3 6-16,0 1-3 16,17-3-3-16,29-3-3 15,17-2 7-15,8 2-44 16,5-2-98-16,-5-3-94 15,-8-1-133-15</inkml:trace>
  <inkml:trace contextRef="#ctx0" brushRef="#br0" timeOffset="3">1312 465 621 0,'0'0'196'0,"0"0"0"16,0 0-51-16,0 0-7 16,0 0-45-16,0 0-36 0,0-112 2 15,0 112-58 1,0 27 7-16,0 24-2 0,0 23 0 16,-8 17 10-16,-1 16 2 15,-8 8-18-15,9 0 16 16,-5-8-16-16,13-8 0 15,0-13-1-15,0-20 1 16,0-15-15-16,0-21-51 16,21-17-61-16,5-13-11 15,11 0-99-15,18-34-135 16</inkml:trace>
  <inkml:trace contextRef="#ctx0" brushRef="#br0" timeOffset="4">1702 727 197 0,'0'0'440'16,"0"0"-257"-16,0 0-49 15,0 0-17-15,0 0-5 16,0 0-81-16,0-40-8 16,0 54-23-16,0 12 3 15,0 6 12-15,0 0-15 16,0-2 0-16,17-4 1 15,4-7 9-15,-4-2-10 16,8-10 0-16,4-7 6 16,-4 0 6-16,13-3-10 15,-13-18-1-15,-4 0 16 0,5 0-11 16,-26-1 21-16,8 6 13 16,-8 8-16-16,0 3 28 15,0 5-36-15,0 0-16 16,0 0 0-16,0 29-4 15,0 16 4-15,0 6 0 16,0 3 8-16,0-2-17 16,13-5 9-16,-5-4-8 15,0-9-48-15,9-7-105 16,12-14-92-16,13-13-146 16</inkml:trace>
  <inkml:trace contextRef="#ctx0" brushRef="#br0" timeOffset="5">2625 329 771 0,'0'0'195'0,"0"0"-41"16,0 0 10-16,0 0-88 15,0 0-61-15,0 0 17 16,0 134-18-16,0-44 34 15,0 12-22-15,0-3-21 16,0 5 5-16,0-7-10 16,0-5 0-16,0-5-3 15,-8-7-71-15,8-10-114 16,0-17-254-16</inkml:trace>
  <inkml:trace contextRef="#ctx0" brushRef="#br0" timeOffset="6">3385 677 529 0,'0'0'292'0,"0"0"-198"0,0 0 9 15,0 0-24 1,0 0-19-16,0 0-52 0,172-100 0 15,-134 106-12-15,-13 23 4 16,0 6 0-16,-4 5-9 16,-21-2 17-16,0-4-8 15,0-4 15-15,-30-4-9 16,5-4 29-16,17-1-23 16,0 1-9-16,8-4 3 15,0 1-4-15,16-3-2 16,47-5 0-16,9-11 10 15,28 0-20-15,9-3-41 16,-20-24-172-16,-27-2-222 16</inkml:trace>
  <inkml:trace contextRef="#ctx0" brushRef="#br0" timeOffset="7">4425 179 740 0,'0'0'257'15,"0"0"-93"-15,0 0-7 16,0 0-61-16,0 0-49 16,0 0-30-16,9 16-2 15,-9 56-12-15,8 14 31 0,1 13-25 16,-9 2 25-16,0 1-34 15,0 5 0-15,0-6 1 16,0-7 6-16,0-9-7 16,0-12 0-16,0-9-15 15,0-13-17-15,0-8-95 16,20-12-64-16,-3-8-104 16,21-13-364-16</inkml:trace>
  <inkml:trace contextRef="#ctx0" brushRef="#br0" timeOffset="8">5302 693 957 0,'0'0'152'0,"0"0"-50"15,0 0 33-15,0 0-85 16,0 0-13-16,0 0-37 16,0 34 16-16,0 17-9 15,0 8-7-15,0 8 1 16,0-1 7-16,0 4-4 16,0-6-4-16,9-5 0 0,7-11-39 15,-3-8-62 1,4-11-142-16,0-15-114 0,29-14-372 15</inkml:trace>
  <inkml:trace contextRef="#ctx0" brushRef="#br0" timeOffset="9">5961 842 715 0,'0'0'156'0,"0"0"28"15,0 0-65-15,0 0-37 16,0 0-48-16,0 0-27 16,-126 8-13-16,118 40 6 15,8 6 0-15,0 2-1 0,0-5 6 16,8-9-5-16,38-9 0 16,0-15 3-16,1-10-3 15,3-8 1-15,-4 0 2 16,-8-8 25-16,-13-21-4 15,4-6 35-15,-29-7-5 16,0-4-34-16,0 1 16 16,-37-1-36-16,-18 11 1 15,-16 15-12-15,8 13-52 16,0 7-67-16,25 9-94 16,21 12-271-16</inkml:trace>
  <inkml:trace contextRef="#ctx0" brushRef="#br0" timeOffset="10">6687 310 529 0,'0'0'522'0,"0"0"-348"16,0 0-48-16,0 0-18 15,0 0-39-15,0 0-67 16,-46 3 14-16,46 82-2 16,0 20-5-16,0 9 31 0,0 7-38 15,8-5 6-15,1-10-5 16,-1-10 11-16,5-10-11 16,-5-10-3-16,-8-14-51 15,8-8-54 1,1-14-190-16,20-18-398 0</inkml:trace>
  <inkml:trace contextRef="#ctx0" brushRef="#br0" timeOffset="11">7119 897 29 0,'0'0'563'0,"0"0"-386"0,0 0 17 15,0 0-25-15,0 0-31 16,0 0-49-16,0 0-75 15,-109-106 16-15,147 91-20 16,0 1 0-16,-5 9 0 16,5 5-10-16,0 0 0 15,-5 0-2-15,-3 23 7 16,-14 5-5-16,-16 3 0 16,9 4 9-16,-9 0-7 15,0 0-2-15,0 0 0 16,-38 0 2-16,4-2 3 15,-12-5-5-15,21-6 0 16,-4-12 4-16,29-5-8 16,0-2 4-16,0-3 0 15,0 0-9-15,8 0-9 0,55 0-3 16,13 0-2-16,20 0-80 16,13-14-63-16,-8-7-88 15,0-3-80-15</inkml:trace>
  <inkml:trace contextRef="#ctx0" brushRef="#br0" timeOffset="12">7807 804 463 0,'0'0'186'0,"0"0"-49"15,0 0-43-15,0 0-7 0,0 0-56 16,0 0 4-16,101-85-22 15,-76 85-9-15,5 0 11 16,-14 14-15-16,1 7 0 16,-4 3 15-16,-13 2-12 15,0 2 3-15,-21-2 3 16,-4 1-5-16,-5-5 11 16,5-1-15-16,8-5 0 15,5-5-3-15,12-6 5 16,0 0-5-16,0 0 3 15,0 1 0-15,37-3 5 16,10 2-4-16,-1-2-1 16,-13 4 4-16,5 2-1 0,-4 4-3 15,-13 1 0 1,-5 2 4-16,1 0-9 0,-17-1 5 16,0-1 0-16,0-4-3 15,-42 1 3-15,-12-2 0 16,-22-5-97-16,13-1-126 15,9-3-140-15</inkml:trace>
  <inkml:trace contextRef="#ctx0" brushRef="#br0" timeOffset="13">8705 327 681 0,'0'0'218'0,"0"0"-35"15,0 0-21-15,0 0-81 16,0 0-24-16,0 0-55 16,0 106 43-16,0-12-8 15,-12 13-29-15,-5 13 28 16,8 3-36-16,-7-8 4 16,16-8-2-16,0-22-2 15,0-15-59-15,0-23-107 16,0-16-296-16</inkml:trace>
  <inkml:trace contextRef="#ctx0" brushRef="#br0" timeOffset="14">9091 698 563 0,'0'0'229'0,"0"0"-84"16,0 0-28-16,0 0-26 16,0 0-66-16,0 0-11 15,0 0-9-15,193-51 2 0,-130 51 7 16,-21 0-10-16,-4 0-3 15,-13 0 0-15,-12 16-1 16,-13 5 0-16,0 3 0 16,0 3 4-16,-38 0-4 15,0-3 0-15,13-8 6 16,8-8-17-16,17-5 11 16,0-1-2-16,0-2-1 15,0 0 3-15,0 3-1 16,9 0 1-16,16 2 0 15,13 3 6-15,8 5-6 16,-4 6 0-16,-5 0 0 16,1 3 6-16,-13-1-8 0,-8-5 2 15,-17-3 0 1,0-2-11-16,-17-3 11 0,-37 0-20 16,-18 0-75-16,1-3-161 15,-4 1-114-15</inkml:trace>
  <inkml:trace contextRef="#ctx0" brushRef="#br0" timeOffset="15">10115 118 160 0,'0'0'629'0,"0"0"-440"16,0 0-34-16,0 0-10 0,0 0-92 15,0 0-27-15,46 76 44 16,-37 14-40-16,-9 11 5 16,0 8-11-16,0 7-23 15,0-7 18-15,0-7-13 16,-9-14-6-16,-3-13 0 16,3-13-5-16,-8-11-52 15,9-14-106-15,-9-11-230 16,5-9-483-16</inkml:trace>
  <inkml:trace contextRef="#ctx0" brushRef="#br0" timeOffset="16">10803 612 442 0,'0'0'426'16,"0"0"-243"-16,0 0-6 15,0 0-71-15,0 0-18 16,0 0-35-16,0-50-48 16,0 52 6-16,0 28-11 15,0 17 0-15,0 10 1 16,0 4 11-16,9 1-12 0,-1-3 0 16,-8-8-8-16,0-3-13 15,0-6-115-15,0-7-117 16,0-14-191-16</inkml:trace>
  <inkml:trace contextRef="#ctx0" brushRef="#br0" timeOffset="17">11391 134 696 0,'0'0'219'0,"0"0"-47"15,0 0-54-15,0 0-2 16,0 0-42-16,0 0-55 16,0-6 0-16,-9 72-8 15,-12 16 6-15,13 14 26 16,8 8-40-16,0 3 22 15,0-3-23-15,0-2 11 16,0-14-8-16,0-8-5 16,0-10 0-16,0-9-3 15,0-10 3-15,0-3-14 0,0-3-71 16,0-7-106-16,0-8-169 16</inkml:trace>
  <inkml:trace contextRef="#ctx0" brushRef="#br0" timeOffset="18">12259 655 569 0,'0'0'204'0,"0"0"-78"16,0 0 20-16,0 0-39 16,0 0-29-16,0 0-25 15,0-35-51-15,0 46-2 16,0 18 0-16,0 9 4 15,0 7-6-15,0-2 2 16,34-3 0-16,12-10 1 16,-8-12 8-16,8-7-9 0,-4-11 9 15,-4 0-4 1,-1 0 25-16,-11-19 3 0,-1-8-1 16,-4-8 27-16,-5-4-46 15,-7-9 27-15,-9-3-8 16,0 2-30-16,0 9 24 15,-9 9-26-15,-16 6 0 16,-12 15-5-16,-1 4 0 16,-4 6 4-16,-13 0-29 15,1 33-84-15,-1 9-30 16,9 3-193-16,38-4-303 16</inkml:trace>
  <inkml:trace contextRef="#ctx0" brushRef="#br0" timeOffset="19">13434 270 486 0,'0'0'307'15,"0"0"-113"-15,0 0-38 16,0 0-27-16,0 0-28 16,0 0-57-16,-8-80 8 15,8 80-51-15,-9 27 4 16,9 18 19-16,0 13-23 16,0 16 19-16,0 5-5 15,0 7-9-15,0 4 7 0,0-4-13 16,0-8 0-16,0-6-5 15,-21-11-25-15,5-4-95 16,7-14-122-16,9-14-348 16</inkml:trace>
  <inkml:trace contextRef="#ctx0" brushRef="#br0" timeOffset="20">14005 538 426 0,'0'0'426'0,"0"0"-326"15,0 0-4-15,0 0-19 16,0 0-5-16,235-33-43 15,-189 33 4-15,-13 0-18 16,5 13-6-16,-13 9-5 16,-16 2-4-16,-9 6 0 15,0 7-12-15,0 5 15 16,-9-1-3-16,-24-3 1 16,3-6 7-16,5-8-6 15,25-8-2-15,0-8 0 16,0-3 0-16,0-5 7 0,25 0-7 15,22 0 6-15,16 0 3 16,8-16 0-16,-8-3-9 16,4-3 2-16,-4-1-2 15,-21 4 5-15,4-2-5 16,-17 5 0-16,-3 2 9 16,-10 4-5-16,-16 2 7 15,0-1 11-15,0 9 25 16,0 0-42-16,0 0 4 15,0 0-9-15,0 22-9 16,-16 7 8-16,16 6 1 16,-9-5 0-16,9-6-6 15,0-6 12-15,0-2-6 0,25-3 1 16,21-4 10-16,26-7 0 16,20-2-5-16,0 0 1 15,-12-19 33-15,-17-10-17 16,-8-5 10-16,-18-12 5 15,-20-2-22-15,-17-3 36 16,0 0-33-16,-46 6-16 16,-34 13 3-16,-4 16-6 15,-4 16 0-15,-4 0-4 16,4 40-101-16,4 13-14 16,21 1-158-16,0-6-341 15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01.66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63 0 11 0,'0'0'3'15,"0"0"6"-15,0 0-3 0,0 0-4 16,0 0 10-1,0 0-10-15,0 0-2 0,-63 0-45 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02.19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38 27 76 0,'0'0'81'0,"0"0"23"0,0 0 7 15,0 0-31-15,0 0-12 16,0 0 15-16,-38-6-16 16,38 6-21-16,0 0 7 15,0-3-21-15,0 1 4 16,0 2 4-16,0 0-31 16,0 0 14-16,0 0-19 15,0 0-1-15,0-3 14 16,0 3-15-16,0 0-2 15,9-3 7-15,20 0-3 0,-4 1 11 16,-8-1-15-16,4 3 0 16,-21-2 2-16,8 2 3 15,-8 0-5-15,0 0 3 16,0 0 3-16,0 0 0 16,0 0-6-16,0 0 2 15,0 0 0-15,0 0-2 16,0 0 0-16,0 0-3 15,0 0 2-15,0 0-7 16,0 0 0-16,0 0-41 16,0 0-33-16,-8 0-66 0,-13 0-74 15,-4 0-244-15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13.19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572 219 64 0,'0'0'102'15,"0"0"9"-15,0 0-6 16,0 0-7-16,0 0-16 16,0 0-47-16,0 0 2 0,-30-8-27 15,22 8 1-15,-9 0 28 16,0 0-26-16,9 3 5 16,-13 0-17-16,13-1 7 15,-1 1-5-15,1 0-3 16,-1-3 0-16,-12 2-5 15,21 1 5-15,-8-3-7 16,0 0-36-16,-1 2-12 16,9-2 23-16,0 0-4 15,0 3-9-15,0-3 18 16,0 3-17-16,-8-3 33 16,-5 0 9-16,13 0 4 15,0 0 1-15,0 0-2 0,0 0 11 16,0 0 28-1,0 0-27-15,0 0 12 0,0 0-2 16,0 0-18-16,0 0 29 16,0 0-27-16,0 5-6 15,21 1 18-15,13 4-4 16,20 4 14-16,22 4-1 16,4-2-13-16,20 3 20 15,26-2-24-15,17-4 2 16,21-3 18-16,8-2-31 15,0-2 21-15,-9 0 2 16,-8-5-20-16,-3 2 22 0,-6-3-25 16,18 0 0-1,4 0 10-15,16 0-3 0,-11 0-7 16,-14 0 0-16,-4 0 8 16,-21 3-14-16,-16 0 6 15,-9-3 0-15,-8 2-3 16,-22-2 11-16,-3 3-8 15,-13-3 0-15,0 5 6 16,-9-5-11-16,-12 4 5 16,13-4 0-16,8 1-3 15,-9 2 11-15,22 0-8 16,-5 2 0-16,1-2 7 16,12-1-10-16,-13 2 3 15,-8-4 0-15,0 2-1 16,-9-2 6-16,-8 0-5 15,-4 0 0-15,-12 0 9 0,-5 0-12 16,4 0 3-16,-12 0 0 16,13 0-2-16,3 0 8 15,5 0-6-15,16 0 0 16,1 0 3-16,16 6-7 16,-8-4 4-16,-8 1 0 15,-9-1-4-15,-13-2 12 16,-20 0-8-16,-5 0 0 15,-8 0 6-15,-8 0-17 16,-67 0 11-16,-51-5-8 16,-63-3 3-16,-63 2 0 0,-29-1 5 15,-30-2 0 1,5 1 6-16,0 1-8 0,33 1 2 16,38 2 0-16,38 0-4 15,25 2 12-15,33-1-8 16,35 0 0-16,20 1 7 15,37-4-11-15,14 0 4 16,24 2 0-16,-12-4 2 16,13-1 8-16,8 2-10 15,0-4 0-15,17 3 0 16,58-1-5-16,43 2 5 16,62 1 0-16,47 1-9 15,33 2 16-15,21-5-7 16,0 6 0-16,0-1 7 15,-37 0-12-15,-26 3 5 0,-29 0 0 16,-26 0-4 0,-45 0 11-16,-30 0-7 0,-25 6 0 15,-25 1 6-15,-13 4-15 16,-12-5 9-16,-5-3 0 16,-8 1-9-16,0-4 5 15,0 0 1-15,-38 0 0 16,-50 0 3-16,-67 3 6 15,-55 0-6-15,-25 0 0 16,-8-3-3-16,-9 0 10 0,9 0-7 16,24 0 0-1,10-6 5-15,45 1-10 0,38-3 5 16,46 5 0-16,26-2-2 16,37 2 13-16,17-2-11 15,0 2 0-15,0 3 7 16,0 0-18-16,71 0 11 15,47 0 0-15,79 0-3 16,76 0 10-16,41 0-7 16,31 0 0-16,-27 0 10 15,-57 0-14-15,-43 0 4 16,-46 0 0-16,-30 0-1 16,-20 0 7-16,-25 0-6 15,-34 0 0-15,-26 0 6 16,-20 0-11-16,-17 0 5 0,0 0 0 15,0 0 24-15,-33-2 8 16,-51-4 5-16,-59 1-37 16,-50 5 12-16,-21 0-22 15,-29 0 10-15,-5 0 0 16,21 0-4-16,5 5 11 16,21 8-7-16,37-2 0 15,30-5 8-15,54-1-15 16,34-5 7-16,25 0 0 15,21 0-1-15,0 0 8 16,0 0-8-16,67 0 1 16,67 0-6-16,72-5-1 0,75-9 7 15,17 6 0-15,-9 0-9 16,-33 6 17-16,-50-4-8 16,-51 1 0-16,-20 0 6 15,-43-3-12-15,-21 2 6 16,-16 3 0-16,-26 1-5 15,-21-1 14-15,-8 3-9 16,0 0 0-16,-92 0 9 16,-50 0-20-16,-85 0 11 15,-63 0 0-15,-45 8-7 16,-35-2 15-16,-11 2-8 16,20-3 0-16,8 6 0 15,34-6-10-15,59 0 10 16,42-5 0-16,63 0-1 15,58 0 7-15,34 0-6 0,34 0 0 16,21 0 7-16,8 0-4 16,0 0-3-16,0 0 0 15,0 0-10-15,8 0 13 16,47-10-3-16,29-4 0 16,58-5 1-16,55-2-5 15,59 0 4-15,34 4 0 16,8 2-9-16,-38 1 13 15,-25 4-4-15,-50-1 0 16,-60 6 9-16,-62 0-16 16,-29 2 7-16,-34 3 0 15,-34-4-5-15,-92 4 6 0,-67 0-2 16,-50 0 1-16,-46 0 0 16,-26 0-5-16,4 14 5 15,5 0 0-15,25 4-6 16,29 3 9-16,42-1-3 15,59-2 0-15,42-2 9 16,63-5-20-16,38 2 11 16,8 3-2-16,25 3-7 15,42 2 12-15,29-4-3 16,51-7 0-16,42-5 6 16,55-5-7-16,45 0 1 15,17 0 0-15,5-11-5 16,-30-2 14-16,-67 0-9 0,-50 2 0 15,-55 3 3-15,-63 3-9 16,-38 0 6-16,-8 2-7 16,-63 3 6-16,-84 0-6 15,-67 0 7-15,-58 13 0 16,-26 1 3-16,8-1-7 16,9 1 4-1,17-4 0-15,20 4-8 0,47-2 19 16,25-3-11-16,63-1 0 15,55-5 3-15,37-1-5 16,17 2 2-16,0-4 0 16,25 1-10-16,30-1 21 15,37 0-8-15,25 0-3 16,47 0 5-16,50-13-7 0,34-3 2 16,20 3 0-16,13 2-4 15,-37 1 10-15,-43 1-6 16,-67-2 0-16,-62 4 6 15,-43-1-8-15,-29-3 2 16,-55 0 0-16,-71 3-6 16,-75 3 3-16,-51 5 3 15,-37 0 0-15,-9 0 0 16,0 0-7-16,25 0 7 16,21 0 0-16,51 2-2 15,37 7 11-15,68-4-9 0,41 0 0 16,34 0-3-1,21 4-6-15,0 2 6 0,55 2 3 16,16-2-3-16,51-3 13 16,29-4-10-16,59-4 0 15,33 0 6-15,17 0-9 16,-4-8 3-16,-38-1 0 16,-45-3 4-16,-69 7 1 15,-57 3-5-15,-47 2 0 16,0-3 5-16,-63 3-9 15,-46 0 4-15,-64 0 0 16,-24 5-7-16,-29 14 9 16,-1-1-2-16,9 3 0 15,4-1 3-15,13-2-6 0,20 1 3 16,9-3 0-16,46 0-7 16,25-8 17-16,68-2-10 15,33-6 0-15,42 0-12 16,75 0 5-16,47 2 7 15,54-2 0-15,17 3 0 16,17-1 9-16,-25-2-7 16,-26 0-2-16,-42 0 3 15,-29 0-4-15,-41 0 1 16,-27 0 0-16,-32 0 4 16,-22 0 6-16,-8 0-10 15,0 0 0-15,-54 0 4 16,-55 6-8-16,-55 10 4 0,-33 5 0 15,-38-2-3-15,-9-3 11 16,26-2-8-16,29-6 0 16,34-1 8-16,29-4-13 15,26 0 5-15,28-3 0 16,34 0-5-16,13 0 17 16,25 0-12-16,-8 0 0 15,8 0 2-15,0 0-15 16,0 0 13-16,33 0-7 15,51 0-1-15,76 0 16 16,75 0-6-16,84 0-2 16,33-6 2-16,9-9-2 15,-42 1 0-15,-92 1 0 16,-93 5-2-16,-80 5 15 0,-54 0-13 16,-8 1 0-16,-76-1 4 15,-59 3-18-15,-58 0 14 16,-26 0 0-16,-33 13-4 15,-4 6 14-15,-13-1-13 16,-4 4 3-16,8-3 0 16,38-1-2-16,71-7 2 15,76-5 0-15,67-4-2 16,21 1-5-16,109-3 6 16,63 2-5-16,72-2 12 15,58 0-5-15,21 0-1 16,-4 0 0-16,-13-7 4 15,-33-2 9-15,-30 4-13 0,-45 5 0 16,-35 0 4-16,-45 0-14 16,-47 0 10-16,-33 0 0 15,-38 0-2-15,0 0 3 16,-72 0-1-16,-100 0 0 16,-63 5 10-16,-75 11-19 15,-34 4 9-15,12-5 0 16,34 1-2-16,43 1 11 15,66-7-9-15,71 1 0 16,64-6 1-16,37 1-13 16,17-1 5-16,80 0 7 15,54 1 0-15,46-5 10 0,39-1-9 16,45 0-1-16,17 0 5 16,17 0-4-16,17 0-1 15,-17-1 0-15,-9-8-2 16,-46 2 8-16,-50-1-6 15,-58-1 0-15,-64 1 2 16,-42 3-6-16,-20 0 4 16,-9 2 0-16,0 0-1 15,-72 3 3-15,-53 0-2 16,-68 0 0-16,-42 0 1 16,-34 11-6-16,-4 0 5 15,9 2 0-15,12 3 0 16,26 0 4-16,28-2-7 15,26-6 3-15,55-3 0 16,62 0-1-16,34-2 3 0,21 0-2 16,0 0 0-16,0-1 4 15,0 1-6-15,67-3 2 16,38 0 0-16,76 0-3 16,100 0 5-16,84 0-2 15,59 0 0-15,37 0 7 16,-7 0-7-16,-47 0 0 15,-63 0 1-15,-59 0-9 16,-46 0 10-16,-50 0-2 16,-55 0 0-16,-50 0 11 0,-42 0-11 15,-34 0 0 1,-8 0 3-16,0 0 18 0,-79 0 0 16,-85-8-17-16,-79-1-4 15,-85 5 2-15,-49 4-2 16,-39 0 0-16,9 0 4 15,9 0-8-15,37 0 7 16,50 4-3-16,60 5 0 16,79-1 2-16,63-3-2 15,54-3 0-15,38 2 1 16,17 1-11-16,9 0 0 16,74 3 6-16,52-1-5 15,91-1 18-15,97-6-5 0,84 0-4 16,47 0 2-1,7 0-10-15,-45-10 10 0,-64-1-2 16,-79 1 0-16,-63 2 8 16,-76 0-3-16,-25-1-5 15,-46 6 1-15,-17-1 11 16,-12 1-10-16,-13 3 9 16,-13 0 5-16,0 0-10 15,-8 0 7-15,0 0-13 16,0 0 2-16,0-3 2 15,-29 3-4-15,-59 0 0 16,-76 0-2-16,-71 0 9 16,-54 0-13-16,-18 0 6 15,35 3 0-15,53 0-9 0,85-1 9 16,80 3 0-16,54 4-3 16,37 1-71-16,81 4 71 15,71-6 1-15,46-3 4 16,29-5-3-16,-12 0 1 15,-17 0 0-15,-38 0 1 16,-25-11 10-16,-33 1-10 16,-43-1-1-16,-41 8 2 15,-26 1 2-15,-29 2 2 16,0 0-1-16,0 0 30 16,0 0-25-16,0-3 4 15,-8 3-14-15,-5 0 0 16,13 0-12-16,0 0 12 0,0 0 0 15,0 0-2 1,0 0 3-16,0 0-9 0,0 0 8 16,0 3-2-16,38 7-8 15,41-3 14-15,22 0-4 16,8-7 3-16,-8 0 10 16,-38 0-13-16,-25 0 0 15,-38 0 0-15,0 0-3 16,0 0 3-16,0 0 0 15,0 0-1-15,0 0 8 16,0 0-7-16,0 0 0 16,0 0 0-16,0 0-8 0,0 0 8 15,0 2 0 1,-76 6 0-16,-41 3 2 0,-47 5 4 16,-25 0-6-16,17-2 0 15,46-7-4-15,47-1 7 16,41-4-3-16,38 4 0 15,0 1-12-15,0 4 12 16,63-3 0-16,37-5 5 16,43-3-1-16,29 0-2 15,21-11-2-15,-33-7 0 16,-14-1 9-16,-36 0-9 16,-22 3 0-16,-4 3 0 15,-30 5-7-15,-12 3 8 16,-13 2-1-16,-12 0 0 15,-17 1 13-15,0 2-13 0,0-3 0 16,0-1 0-16,-33-1 23 16,-43-2-23-16,-20 2 0 15,-34 2-4-15,-13 0 12 16,-4 0-8-16,4 0 0 16,26 1 1-16,46 2-6 15,24 0 6-15,39 0-1 16,8 0 0-16,17 0-36 15,54 0 36-15,30 0 0 16,25 0 0-16,21 0-2 0,-13-12 2 16,-17 0 0-1,-24-4-5-15,-22 5 15 0,-25-2-10 16,-21 2 0-16,-16 1 0 16,-9 1 11-16,0-4-9 15,-9 1 7-15,-45-5-9 16,-26 3 6-16,-29-2-10 15,-25 5 4-15,-30 2 0 16,-8-3-5-16,8 4 8 16,30 0-3-16,42 3 0 15,37 2 7-15,38 3-14 16,17 0 7-16,72 0-4 16,83 3-4-16,51 2 10 15,20-5-4-15,1 0 2 16,-47 0-9-16,-54 0 9 0,-42-5 0 15,-29-6 1 1,-47 3-3-16,-8-3 12 0,0-4-9 16,-8-7 12-16,-68 0-7 15,-41 1-10-15,-35 3 4 16,-28 4 0-16,-30 4-2 16,21 4 2-16,17 1 0 15,47 5 0-15,49 0 11 16,42 0-17-16,34 0 6 15,0 0-8-15,80 2 1 16,38 7 11-16,37-9-4 16,9 0 0-16,-13 0 13 0,-34-9-15 15,-25-2 2 1,-37-2 0-16,-1 1-2 0,-20-2 6 16,-5 0-4-16,-20 1 2 15,-9-4 7-15,0-1 2 16,-72-3-11-16,-37 2 4 15,-54-2-18-15,-34 4 15 16,-13 7-1-16,21 2 0 16,42 8 6-16,51 0-8 15,49 0 2-15,31 0 0 16,16 0-10-16,0 0 5 16,50-6 5-16,59-5-2 15,38-6 14-15,25-5-6 16,0 0-6-16,-38 4 1 15,-25 4-8-15,-29-1 10 0,-25 1-3 16,-18 2 0-16,-11 2 7 16,-5 5-8-16,-13-1 1 15,-8 2 0-15,0 1 7 16,0-3-4-16,-46 1-3 16,-26-1 0-16,-37 6-2 15,-17 0-5-15,1 0 7 16,15 0 0-16,18 0-7 15,46 4 8-15,38 9-1 16,8 0 0-16,21 1-17 16,75-4 12-16,30-7 5 15,12-3 0-15,-3 0-7 0,-35 0 10 16,-37 0-3 0,-25-5 0-16,-29-2 11 0,-9 6-8 15,-9-5-3-15,-66 1 0 16,-51 2-9-16,-46 3 7 15,-26 0 2-15,5 0 0 16,42 0 3-16,34 15-9 16,33 12 6-16,29 6-159 15,30 2-140-15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18.65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306 484 233 0,'0'0'127'16,"0"0"-59"-16,0 0 57 15,0 0-53-15,0 0-7 16,0 0-2-16,0 0-45 16,-117-56 13-16,92 56-20 0,-13 0-6 15,21 0 17-15,9 0-15 16,8 0 8-16,0 0 17 16,54 0-26-16,64 0 10 15,87-3-10-15,77-16-3 16,62-8 38-1,37 1-40-15,-3-2 2 0,-34 8 5 16,-17 6 3-16,-37 3-9 16,-30 8-2-16,-33 3 2 15,-17 0-4-15,-51 0 2 16,-12 0 0-16,-30 0 0 16,-8 0 14-16,-29 6-14 15,-17-3 0-15,-17-3 2 0,-29 0-7 16,4 0 5-16,-21 0 0 15,0 0 25-15,-38 0-20 16,-62 0 31-16,-43 0-36 16,-46-3-3-16,-38 3-11 15,-37 0 14-15,-25 0 0 16,-18 0-9-16,-7 0 1 16,24 0 8-16,26 0 0 15,46 0 4-15,45-3-11 16,48 0 7-16,45-2 0 15,34 0-1-15,37 1 16 16,9 0-15-16,0-2 0 0,34 4 2 16,83-3-19-16,76-2 17 15,97-5 0-15,79 1-2 16,30 0 11-16,-1 6-9 16,-37 5 0-16,-46 0 3 15,-26 0-3-15,-16 0 0 16,-8 0 0-16,-30-3-1 15,-21-5 9-15,-42 0-8 16,-26 3 0-16,-36-3 3 16,-22 3 5-16,-25 2-8 15,0 0 0-15,-34 3 4 16,-12 0 12-16,-9 0-16 16,-8 0 0-16,0 0 2 0,-25-2 5 15,-67-4-5 1,-80 1 4-16,-42 5-6 0,-68 0 11 15,-45 0-11-15,4 0 0 16,-21 0-1-16,8 0-9 16,30 2 9-16,42 7 1 15,75-4-3-15,80 1 11 16,71-4-11-16,38 3 3 16,0 6-26-16,63-3 13 15,21-3 13-15,50-5 0 16,47 0 2-16,53-8 11 15,48-11-13-15,37 4 0 0,25 9 3 16,0 6-8-16,-30 0 5 16,-41 0 0-16,-38 3-3 15,-38 2 11-15,-25-2-8 16,-37-3 0-16,-26 0 4 16,-25 0 11-16,-30 0-14 15,-29 0 10-15,-8 0 25 16,-17 0-34-16,0 0 34 15,-33-8-10-15,-77-2-18 16,-70 1-3-16,-63 1-5 16,-38 5 0-16,-30 3-3 15,5 0 12-15,-1 0-9 16,35 14 0-16,53 2 0 16,85-2-18-16,80 4 17 15,54 3-7-15,46 3 0 0,96 0 3 16,85-2 5-16,46-11 0 15,25-9 3-15,0-2-17 16,-17 0 14-16,-9 0 0 16,-28 0-1-16,-9 0 13 15,-17 0-14-15,-29 0 2 16,-42 0 0-16,-51 0-5 16,-50 0 5-16,-37 0 0 15,-9 0 0-15,0 0 3 16,-34 0-12-16,-83 0 9 15,-85 0 0-15,-70 0-1 16,-35 3 5-16,-28 3-4 0,11-4 0 16,6 4 16-16,28 4-19 15,38-3 3-15,63 7 0 16,43 0-11-16,83-1 11 16,46 6 0-16,17 2-2 15,71-2 9-15,84 0-7 16,80-6 0-16,72-11 0 15,37-2-7-15,0 0 7 16,-29-4 0-16,-43-13 0 16,-62 4 13-16,-59 2-15 15,-33 1 2-15,-55 7 0 16,-17 1-3-16,-38 2 3 16,-8 0 0-16,0 0 0 0,-80 0-8 15,-66 0 8 1,-77 7 0-16,-79 7 2 0,-29-1-8 15,-13-4 9-15,25-2-3 16,38 3 0-16,83 4 13 16,72 0-14-16,72 4 1 15,54 6 0-15,109 0-13 16,88-5 16-16,76-5-3 16,50-14 0-16,13 0 10 15,-17 0-15-15,-68-14 5 16,-32-2 0-16,-56 0-8 15,-20 0 11-15,-34 5-3 0,-29 3 0 16,-43 6 9-16,-20 2-9 16,-17 0 0-16,0 0-11 15,-71 0 1-15,-72 5 18 16,-75 14-8-16,-63-1 0 16,-25 1 13-16,-13-6-9 15,29 3-4-15,38-4 1 16,43-5-3-16,83 1 4 15,63-3-2-15,54 6 0 16,26 2-1-16,122 1 1 16,96-1 0-16,79-7 5 15,39-6-17-15,-18 0-5 16,-45 0-2-16,-63-6 17 16,-55-10-3-16,-47 2 2 15,-24 4 3-15,-29 3 0 0,-26 0-5 16,-30 7 7-16,-7 0-2 15,-9 0 0-15,-17 0-10 16,-75 0 10-16,-72 0 0 16,-62 0 2-16,-43 0 3 15,-21 0 2-15,1 0-7 16,25 0 5-16,58 12 6 16,59-4-9-16,67 2-2 15,51-2 0-15,29 1-12 16,38 4 12-16,79-2 0 15,72-4 3-15,67-4 14 16,13-3-15-16,12 0-2 0,-25 0 0 16,-34-10-8-1,-29-4 11-15,-50-2-3 0,-43 2 2 16,-28 4 12-16,-34 5-5 16,-30 2-3-16,-8-3-2 15,-38 1 35-15,-79-5-35 16,-89-1-1-16,-75 0-6 15,-63 3 15-15,-55-3-14 16,-8 4 2-16,-25-2 0 16,-4 1 2-16,29 1 3 15,29 1-5-15,42 3 0 16,55 3 0-16,55 0-4 16,54 0 4-16,63 0 0 15,54 0-7-15,38 0 14 16,17 0-7-16,0 0 1 0,17-2 14 15,59-12-24-15,75-2 9 16,75 3 0-16,64 5-16 16,37 2 22-16,4 6-6 15,-12 0 0-15,-67 0 13 16,-71 0-17-16,-81 0 4 16,-70 0 0-16,-30 0-1 15,-55-2 13-15,-100-9-6 16,-89 0-6-16,-74-4 10 15,-35-2-17-15,-8-1 7 16,0-1 0-16,1 5 10 16,24 0-2-16,30 10-8 0,33 1 0 15,71 3 15-15,68 0-18 16,71 0 3-16,55 0 0 16,8 0-15-16,80 0 17 15,66 0-2-15,81 6 0 16,41-6 10-16,51 0-17 15,-4 0 7-15,-25-9 0 16,-55-6 1-16,-55 1 5 16,-63 4-6-16,-70-1 0 15,-47 0 13-15,0-8-15 16,-88-8 2-16,-76-2-1 16,-54 2-17-16,-55 3 15 15,-17 0 3-15,14 0 0 0,20 6 13 16,29-2-12-1,0 6-1-15,30 10 0 0,17 1-11 16,33 3 11-16,67 0 0 16,42 0 0-16,38 0 2 15,47 0-3-15,62 0 1 16,46 0 0-16,42 0-7 16,21 0 7-16,9-5 0 15,-22-8-1-15,-24 4 12 16,-17 2-16-16,-64 1 5 15,-37 4 0-15,-33 2-7 16,-22 0 12-16,-8 0-5 0,0 0 0 16,-29 0 2-1,-51 0-8-15,-46 0 6 0,-38 8 0 16,-16 5-7-16,-13 1 12 16,4-4-5-16,0-6 0 15,0 6 11-15,17-6-19 16,9 8 8-16,37-2 0 15,42-3-10-15,38 0 14 16,21-5-4-16,25 1 0 16,0 0 12-16,-9-1-16 15,9-2 4-15,-17 0 0 16,-4 3-12-16,-25-3 12 16,-4 4 0-16,-17 2-3 0,25 0 1 15,4-3-5 1,30 2 7-16,8-2 0 0,0 2-11 15,0 0 8-15,8 1 3 16,30 2 0-16,-13-3 12 16,13 0-18-16,-5-5 6 15,22 3 0-15,-1-3-3 16,18 0 6-16,20 0-3 16,0 0 0-16,13-10 13 15,-4 1-16-15,-17 4 3 16,-21 2 0-16,-30 3-9 15,-24 0 6-15,-9 0 3 0,-9 0-2 16,-45 19 3-16,-9 5-4 16,-34 0 3-16,14 0 0 15,-6 0-11-15,6-2 16 16,11 2-5-16,9 2 0 16,9-2 9-16,-1 3-15 15,17-3 6-15,5-5 0 16,3-3-10-16,22-10 16 15,8-2-6-15,0 3 0 16,29 0 10-16,34-4-12 16,34 2 2-16,41-5 0 15,34 0-3-15,17 0 11 16,0 0-8-16,-34 0 0 16,-46 0 9-16,-54 0-20 15,-47 0 11-15,-8 3-2 0,-46 5-12 16,-55 3 19-16,-41 2-5 15,-30 6 0-15,-9-1 9 16,26 4-15-16,21-1 6 16,8 1 0-16,17 2-14 15,0 0 17-15,16-3-3 16,39-5 0-16,37-2 9 16,17-4-16-16,63 1 7 15,75-3 0-15,60-3-1 16,45-5 8-16,30 0-7 15,16 0 0-15,-20 0 15 16,-22 0-21-16,-33 0 6 0,-12 0 0 16,-22 0-10-1,-24 0 19-15,-52 0-9 0,-28 3 0 16,-51-3 10-16,-25 0-15 16,-33 2 5-16,-85 1 0 15,-75 5-5-15,-67 0 9 16,-51 3-4-16,-12 5 0 15,17-3 12-15,25 6-16 16,38-3 4-16,41 3 0 16,59-3-14-16,43-5 19 15,54-1-5-15,46-5 0 16,63-2 10-16,83 0-13 16,60-3 3-16,75 0 0 0,72 0-4 15,37-3 8-15,17-2-4 16,-9 5 0-16,-28 0 8 15,-26 0-10-15,-46 0 2 16,-26 0 0-16,-37 0-4 16,-29 0 11-16,-21 2-7 15,-43-2 0-15,-33 0 8 16,-54 0-13-16,-30 0 5 16,-25 0 0-16,-8 0-11 15,-72 0 15-15,-59 0-4 16,-66-2 0-16,-47-3 2 15,-58 5-11-15,-5 0 9 0,-4 0 0 16,30 0-13-16,37 0 16 16,34 0-3-16,29 5 0 15,54 0 7-15,43-2-11 16,38-3 4-16,45 0 0 16,9 0-14-16,0 0 8 15,72 0 6-15,74 0 0 16,60 0 8-16,92 0-13 15,67 0 5-15,-13 0 0 16,-16 0-3-16,-59-3 9 16,-59-2-6-16,-29 0 0 15,-34-6 14-15,-12 0-20 16,-21 1 6-16,-43-1 0 16,-32 2-6-16,-22 5 18 15,-25-7-12-15,0-2 10 0,-80-6 5 16,-92 0-25-16,-71 0 10 15,-76 6 0-15,-42 2-10 16,8 3 9-16,47 5 1 16,79 3 0-16,89 0 4 15,83 0-21-15,55 3-2 16,38 16-28-16,80 0 39 16,62-3-14-16,47-8 22 15,45-8-3-15,10 0-24 16,-5 0 18-16,-22 0-43 15,-28 0-34-15,-38-11-103 16,-63-8-480-16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24.36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1238 349 134 0,'0'0'165'0,"0"0"-37"16,0 0-34-16,0 0 9 15,-197-83-47-15,142 73 22 16,9-1-38-16,21 5-3 16,16-1 25-16,-3 3-29 15,12 2-11-15,21 0-17 0,80-1 8 16,96-5-13-16,101-3 0 16,92-2 3-16,50 0 4 15,30 2-7-15,13 2 0 16,-21-1 1-16,-22 2 10 15,-50-3-11-15,-46 3 0 16,-62 0 4-16,-47 5-8 16,-47 1 4-16,-16 2 0 15,-8 0-3-15,-13 0 18 16,13-3-15-16,-17-2 0 16,-13 2 6-16,-17-3-8 15,-45 4 3-15,-9-1-1 0,-34-2 5 16,-12 5 12-1,-17-3-16-15,0 3-1 0,0 0 7 16,0-3 0-16,0 3-3 16,0 0-4-16,-9-1 26 15,-54 1-21-15,-54 0 0 16,-55 0-5-16,-55 0 4 16,-33 0-15-16,-29 7 11 15,-13 7 0-15,16-6-11 16,30-1 24-16,38-4-13 15,59 0 0-15,12 0 1 16,29-3-14-16,9 0 13 16,13 2 0-16,3-2-3 0,1 3 9 15,12-3-6 1,17 0 0-16,17 0 4 0,29 0-12 16,17 0 8-16,34 0 0 15,104 0-7-15,89 0 12 16,96 0-5-16,59 0 0 15,17-14 4-15,-39 4-9 16,-53-1 5-16,-43 6 0 16,-29 2-3-16,-38 0 15 15,-25 3-12-15,-37 0 0 16,-43 0 5-16,-29 0-19 16,-17 0 14-16,-21 6 0 15,-4-4-6-15,-21 3 16 0,0-5-11 16,0 4 1-16,-8 1 0 15,-76 0-1-15,-50 6 4 16,-76 0-3-16,-42 2 0 16,-46 1 9-16,-67-1-9 15,-42 5 0-15,-42 1 3 16,-21-3-14-16,17-6 11 16,25-4 0-16,67-1-1 15,55 4 13-15,41 1-12 16,51 1 0-16,42 3 4 15,34-7-18-15,58-2 14 16,42-2 0-16,38 3-1 16,47-1 10-16,70 3-9 15,85 3 0-15,87-1 7 0,97-3-14 16,97-7 7-16,58 0 0 16,30 0-4-16,-39-7 16 15,-70-9-12-15,-101 3 0 16,-80 2 2-16,-63-2-6 15,-58 6 4-15,-51-2 0 16,-34 3-2-16,-41 4 15 16,-26-1-15-16,-8 3 2 15,-25 0-5-15,-109 0-2 16,-105 0 7-16,-101 0 0 16,-105 8-2-16,-71 0 10 15,-17-2-8-15,-8-1 0 0,50 3 2 16,59 3-8-16,50 4 6 15,67 4 0-15,80-5-3 16,63-1 16-16,55-8-13 16,33 1 0-16,29-3 0 15,30-3-9-15,4 2 9 16,21-2 0-16,0 3 4 16,0-3 7-16,92 2-13 15,72 1 2-15,109 2 0 16,121-2-5-16,122-3 6 15,72 0-1-15,37 0 0 16,-46-11 7-16,-80-5-7 16,-138 6 0-16,-101-1 1 15,-75 0-2-15,-80 4 1 0,-42 1 0 16,-42 6-3-16,-21 0 8 16,-101 0-7-16,-88 0 2 15,-109 0 0-15,-121 8-14 16,-77 5 14-16,-45-2 0 15,-4-3-1-15,50-3 16 16,41 6-17-16,56 0 2 16,45 2 0-16,47 3-14 15,50-2 14-15,59-7 0 16,71-4 0-16,42 0 16 16,50-3-18-16,26 0 2 15,8 0 0-15,0 0-13 16,0 3 13-16,34 5 0 0,75 2-1 15,80 7 12-15,121-1-11 16,84-6 0-16,123-4 5 16,62-6-8-16,29 0 3 15,-29-19 0-15,-84-8-3 16,-96 0 14-16,-101 6-11 16,-97 0 0-16,-83 7 6 15,-55 4-4-15,-38 7-2 16,-25-3 0-16,-72 5 0 15,-108 1 8-15,-139 0-10 16,-130 0 2-16,-105 4 0 16,-50 7-5-16,17-3 6 15,33 5-1-15,59 0 0 0,88 1 4 16,96-6-4-16,114-3 0 16,96-5 1-16,84 3-10 15,43 8 9-15,91 2 0 16,93 3-2-16,79 0 20 15,81-8-16-15,91 3-2 16,80-11 2-16,59 0 15 16,26 0-17-16,-31-4 0 15,-62-16-1-15,-88 1 15 16,-84-5-8-16,-80 3-6 16,-75 4 0-16,-68 7-13 15,-58 5 13-15,-42-1 0 0,-38 6 0 16,-55 0-8-16,-100 0 8 15,-118 17 0-15,-96 4 5 16,-109 3-19-16,-68 0 14 16,-33 5 0-16,0 1-5 15,46-3 22-15,80 4-17 16,75-1 0-16,72 2 0 16,58-3-16-16,68-5 18 15,54-7-2-15,63-7 0 16,38-4 11-16,25-5-12 15,0 3 1-15,0 1 0 16,34 3-16-16,58 3 23 16,114-1-7-16,138-5 0 0,163-5 16 15,152 0-13 1,67 0-3-16,-30-9 3 0,-70-2-12 16,-148 0 13-16,-117-1-4 15,-109 2 0-15,-97 0 11 16,-63 5-11-16,-67 2 0 15,-25 0 3-15,-88 0-19 16,-113 3 21-16,-126 0-5 16,-122 0 0-16,-114 0 8 15,-87 0-14-15,-55 0 6 16,-21 3 0-16,21 3-3 16,46 4 4-16,80 5-1 15,88 5 0-15,114-4 13 16,113-5-13-16,100-3 0 0,101-5 1 15,46-1-11-15,17-2 11 16,46 0-1-16,55 0 0 16,79 0 11-16,97 0-13 15,122 0 2-15,125 0 0 16,93 0-7-16,34 0 13 16,-9 2-6-16,-42 7 0 15,-51-4 11-15,-87 1-12 16,-84-6 1-16,-76 0 0 15,-97 0 0-15,-41 0 6 16,-38 0-6-16,-26-6 8 16,-20 6 7-16,-25 0-8 15,-18-3-7-15,-28 3 0 0,-9 0-7 16,0 0 12 0,-46-2-5-16,-80 2 0 0,-63 0 12 15,-92 0-18-15,-55 0 6 16,-71 0 0-16,-25 0-16 15,-21 0 20-15,0 0-4 16,37 0 0-16,34 8 16 16,51 8-22-16,67-3 6 15,66-2 0-15,60-6-14 16,50 1 18-16,42-1-4 16,21-2 0-16,12 2 4 15,13 0-17-15,0 1 13 0,54 4-2 16,85-2-10-1,121-2 16-15,155-6-4 0,165 0 0 16,108 0 14-16,38-11-21 16,-68 6 7-16,-125-1 0 15,-126 1 0-15,-88-1 3 16,-92 1-3-16,-55 3 0 16,-55-1 14-16,-54 3-14 15,-29-3 0-15,-34 1 0 16,0 2-12-16,-97 0 7 15,-75 0 5-15,-84 0 0 16,-58 0 16-16,-22 0-17 0,-17-9 1 16,18-1 0-16,28-4-9 15,26 1 12 1,38 2-3-16,42 3 0 0,66 3 11 16,56 0-15-16,58 2 4 15,21 3 0-15,75 0-13 16,51-2 16-16,63-7-3 15,37-6 0-15,35-7 17 16,3 1-22-16,-21-3 5 16,-25-1 0-16,-20 1-7 15,3 3 10-15,5 5-3 16,-5 5 0-16,-4 3 13 16,-41 8-20-16,-47 0 7 0,-38 0 0 15,-25 0-13-15,-38 0 13 16,-8 0 0-16,0 0-2 15,-79 5 5-15,-60 14-6 16,-58-3 3-16,-38 0 0 16,-8 1-8-16,-13-4 12 15,59 2-4-15,50-1 0 16,59 0 8-16,50-4-19 16,38 6 11-16,17 1 0 15,83-5-2-15,56 0 9 16,70-12-7-16,64 0 0 15,-1-14 15-15,1-10-17 16,-47-5 2-16,-54 1 0 16,-25 4-10-16,-39 0 15 0,-24 6-5 15,-46 7 0-15,-39 6 17 16,-16-3-14-16,-16 2-3 16,-85-3 0-16,-54 0-6 15,-34 1 8-15,-21-3-2 16,5-5 0-16,16 0 14 15,17-4-18-15,16 11 4 16,56 1 0-16,45 1-12 16,55 7 15-16,0 0-3 15,76 0 0-15,50 0 4 16,25 0-9-16,12 0 5 16,-16 0 0-16,-38-20-5 15,-21-3 13-15,-16-1-8 0,-18-4 0 16,-8-2 13-16,-16 1-14 15,-22 2 1-15,-8 0 0 16,-29 1-9-16,-59 4 9 16,-38 7 0-16,-59 4-2 15,-37 11 13-15,-51 0-17 16,-25 0 6-16,-21 0 0 16,-4 0-17-16,4 11 25 15,5-1-8-15,24 1 0 16,26 0 11-16,12-4-16 15,9 4 5-15,-5-5 0 16,13-1-9-16,21-3 9 16,13 4 0-16,29-1-1 15,29 1 7-15,42-1-15 0,38-3 9 16,38 4 0-16,25-6-4 16,0 0 8-16,0 0-4 15,34 0 0-15,12-8 12 16,-8-6-19-16,-13 6 7 15,-8 1 0-15,4-1-10 16,-21 8 13-16,0-3-3 16,0 3 0-16,0-6 18 15,0 1-29-15,-9-1 11 16,-29-1 0-16,1 1-16 16,-10 4 19-16,14 2-3 15,16-3 0-15,-12 1 16 16,20 2-25-16,-20 0 9 0,-5 0 0 15,-3 0-14-15,-18 0 16 16,1 0-2-16,12 2 0 16,-5 1 13-16,18-3-21 15,4 0 8-15,8 0 0 16,4 0-5-16,13 0 15 16,0-5-10-16,0-3 0 15,-8-3 14-15,8 3-23 16,-17 3 9-16,-12-1 0 15,-13 3-14-15,-13 1 14 0,-8-1 0 16,1 0 0 0,7 3 9-16,26-2-15 0,12 2 6 15,17 0 0-15,0 0-17 16,33 19 8-16,60 15-16 16,62 12-80-16,42 2-160 15,47 0-140-15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28.45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494 405 100 0,'0'0'303'0,"0"0"-223"16,0 0 7-16,0 0-23 0,0 0-5 15,0 0 13 1,0 0-62-16,-71-11 12 0,92 11-22 15,58 0 15-15,77 0 32 16,87 0-3-16,93-5-25 16,71-9 15-16,33 1-24 15,5 5-9-15,-38 5-1 16,-29 3 15-16,-34 0-8 16,-34 0-7-16,-41 0 0 15,-34 0-4-15,-34 0 20 16,-37 0-16-16,-30 0 5 15,-25 0 6-15,-21 0 16 16,-12 0-14-16,-34 0-4 16,-21-5 48-16,-13-1-32 15,-8 2 14-15,0-2-7 0,-8-5-30 16,-47 1 2-16,-37 1-4 16,-17 1 0-16,-9 3-13 15,1 2 27-15,8 3-14 16,12 0 0-16,13 0 10 15,5 0-19-15,16 0 9 16,16 0 0-16,1 0-11 16,0 0 19-16,-8 0-8 15,-18 0 0-15,-16 3 6 16,-50 5-15-16,-13 0 9 16,-13 0 0-16,-8 0-14 15,-17-1 14-15,-12-3 0 0,-5 2 0 16,-20-2 0-16,7-1-10 15,10 0 10-15,28 1 0 16,22-3-10-16,20 2 18 16,13-3-8-16,17 3 0 15,9-3 12-15,11 0-16 16,26 0 4-16,1 0 0 16,24-6-7-16,13 1 16 15,-5 2-9-15,13 0 0 16,1 3 9-16,-22 0-24 15,9 0 15-15,3 0 0 16,10 0-12-16,3 0 13 0,13 0-1 16,0 0 0-16,75 6-18 15,60 2 6-15,91-2 12 16,89-4 0-16,75-2-9 16,34 2 15-16,12-2-6 15,-29 0 0-15,-16 0 14 16,-39 0-20-16,-46 0 6 15,-33-7 0-15,-46-4-9 16,-30 1 21-16,-25 4-12 16,-29 2 0-16,-13 0 6 15,-13 1-9-15,-20 3 3 16,-13 0 0-16,-13 0-8 16,0 0 15-16,-16 3-7 0,-9 2 0 15,-21 1 8 1,-4-3-11-16,-4-3 3 0,-9 2 0 15,1-2-11-15,-9 0 19 16,0 2-8-16,0-2 0 16,0 3-2-16,0 0-10 15,-34 2 9-15,-20 6 3 16,-30 2 0-16,-21 4 7 16,-4-7-7-16,-30 6 0 15,-12-1 11-15,-4-1-17 16,0 3 6-16,37-7 0 15,30-1-10-15,34-4 17 16,37-5-7-16,4 0 0 0,13 0 9 16,0 3-23-16,0-1 14 15,63-2 0-15,46 0-7 16,30 0 19-16,-5 0-12 16,9 0 0-16,-22-8 8 15,-24-3-8-15,-5 4 0 16,-4-1 0-16,-12 2-8 15,-13 0 15-15,-21 4-7 16,-13 2 0-16,-12 0 8 16,-17 0-23-16,0 0 15 15,-34 0 0-15,-66 0-16 16,-64 8 25-16,-71 8-9 16,-46-5 0-16,-55-3 12 15,-42-1-19-15,-66 4 7 0,-26 0 0 16,-25 2-6-16,4 1 13 15,29-1-7-15,64-2 0 16,74-3 11-16,89-3-17 16,72-5 6-16,83 3 0 15,42-3-10-15,30 3 16 16,8-1-6-16,25 4 0 16,67-1 3-16,51-3-3 15,67-2 0-15,71 0 0 16,80 0-10-16,37 0 20 15,10-5-10-15,-18-3 0 16,-50 0 12-16,-68 0-13 0,-62 0 1 16,-76 3 0-1,-71 2-8-15,-33 0 13 0,-30 3-5 16,0 0 0-16,-76 0 11 16,-75 0-22-16,-67 0 11 15,-55 0 0-15,-41 6-9 16,-31 5 14-16,1-4-5 15,0 2 0-15,9-4 11 16,45 0-17-16,64-2 6 16,74-3 0-16,81 0-8 15,50 2 11-15,21 1-3 16,55 5 0-16,45-2 2 16,56-3-6-16,41-3 4 15,46 0 0-15,38 0-5 16,55 0 14-16,17 0-9 0,16-6 0 15,-8-2 12 1,-43 0-14-16,-45 5 2 0,-76 1 0 16,-71-1-9-16,-54 0 13 15,-43 1-4-15,-29 2 0 16,0 0 4-16,-101 0-12 16,-79 0 8-16,-80 5 0 15,-59 14-8-15,-59-4 11 16,-20-1-3-16,-1-1 0 15,9-5 5-15,54-2-12 0,93-1 7 16,71-5 0 0,63 3-5-16,54-3 9 0,30 0-4 15,8 0 0-15,4 0 12 16,13 0-20-16,0 0 8 16,0 0 0-16,0 0-7 15,0 0 16-15,0 0-9 16,21 0 0-16,68 0 10 15,104 0-20-15,105 0 10 16,88 0 0-16,50-11-6 16,-12 3 18-16,-34-2-12 15,-63 1 0-15,-67 1 12 16,-62 1-22-16,-60 1 10 16,-67 3 0-16,-41 1-8 15,-30-1 10-15,-38 3-2 0,-88 0 0 16,-92 0 4-16,-72 0-14 15,-62 0 10-15,-38 8 0 16,-9-8-15-16,-16 0 24 16,8 0-9-16,21 0 0 15,21 0 11-15,58 0-17 16,56 0 6-16,79 0 0 16,71 0-10-16,63 0 22 15,38 0-12-15,0 0 0 16,46 0 7-16,63 0-14 15,63 0 7-15,47 0 0 16,41 0 1-16,21-5 5 0,25 2-6 16,30 0 0-16,25 0 11 15,-17 3-16-15,-17 0 5 16,-67 0 0-16,-67-2-3 16,-75-1 15-16,-55 3-12 15,-47 0 0-15,-16-2 8 16,-8 2-21-16,-84-3 13 15,-51 3 0-15,-58 0-19 16,-43 0 28-16,-37 0-9 16,-8 0 0-16,-35 10 7 15,-28 4-17-15,-13 2 10 16,-4 3 0-16,33-6-5 16,93 0 11-16,87-5-6 0,85-4 0 15,71 1 5 1,8 0-18-16,68 1 13 0,42-2 0 15,33 2 0-15,29-3 8 16,21-1-8-16,26-2 0 16,33 0 9-16,51 0-18 15,49 0 9-15,10 0 0 16,-9 0-2-16,-51 0 12 16,-67 0-10-16,-79 0 0 15,-76 0 9-15,-50 6-23 16,-38-2 14-16,-8 5-4 15,-85 2-14-15,-58 2 12 16,-75 1-7-16,-47-4 5 16,-33-2 0-16,-22 3-5 0,-7-3 13 15,3 0 0-15,13 0-3 16,21 0 16-16,34-3-13 16,42 1 0-16,37-1 8 15,80 1-18-15,38-4 10 16,50 0 0-16,17 4-13 15,0-1 18-15,55 1-5 16,24-1 0-16,60-5 16 16,50 0-20-16,62 0 4 15,68 0 0-15,72-11-4 16,41 3 18-16,29 3-14 16,-7 3 0-16,-22-1 12 15,-42 0-4-15,-46-2-8 0,-38-1 0 16,-33-1 13-1,-38-2 0-15,-38-2-4 0,-42 3 2 16,-20 1-2-16,-26 3 15 16,-38-1-24-16,-16 5 3 15,-34 0-2-15,-21 0 0 16,-38 0-1-16,-88 0 0 16,-84 0-11-16,-79 0-5 15,-55 0-3-15,-51 0-27 16,-24 0 45-16,-22 0-25 15,-29 0 26-15,-21 3 0 16,4 8 6-16,34 5-19 0,63-2 13 16,75-1 0-16,72 0 1 15,71 0 7-15,33 3-8 16,60 1 0-16,24-7 6 16,55 1-21-16,17 0 15 15,130-6 0-15,126-3 22 16,113-2-14-16,121 0 6 15,64 0-14-15,8 0 13 16,-38 0-1-16,-33 0-11 16,-67 0-1-16,-43 0 27 15,-62 0-13-15,-47 0-10 16,-62 0 9-16,-30 0-4 16,-42 6 6-16,-29-3-15 15,-17-1 0-15,-29 0 3 0,-34 2 8 16,-25-4-11-16,-12 0 0 15,-9 0 10-15,0 0-23 16,-76 0 13-16,-50 0 0 16,-63 0-6-16,-62-6 15 15,-68-5-9-15,-34 0 0 16,-24 1 2-16,-43 5-17 16,-4 5 15-16,-29 0-26 15,21 0 24-15,17 0-33 16,41 0 35-16,85 2 0 15,62 1-2-15,76 0-6 16,42 0 8-16,46-1 0 16,25 0-9-16,30-2 17 0,8 6-11 15,80-1 3-15,83 6 0 16,110 0-8-16,105-3 8 16,96 1 0-16,29-4 1 15,5-5 15-15,-38 2-16 16,-80-2 0-16,-46 0 13 15,-54 0-6-15,-39 0-6 16,-53 0 8-16,-26-5 11 16,-42 3-6-16,-42-4-6 15,-34 3-8-15,-24 3 13 16,-22 0-18-16,-8 0 5 16,0 0 0-16,-38 0-8 15,-71-3 13-15,-63 3-5 0,-63 0 0 16,-54 0 5-16,-47 0-15 15,-16 0 10-15,-1 6 0 16,47 0 0-16,63 3 8 16,70 2-8-16,73-2 0 15,66 1-12-15,34-2 5 16,17 0-16-16,54 0 23 16,55-8 2-16,67 0 11 15,59 0-13-15,63-13 0 16,50-6 8-16,4 0-18 15,-33 3 10-15,-68 1 0 16,-66 4-6-16,-77 0 19 0,-62 6-13 16,-33-1 0-16,-30 6-12 15,-38 0 10-15,-96 8-220 16,-51 10-399-16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32.27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570 453 44 0,'0'0'159'0,"0"0"-42"16,0 0-24-16,0 0-25 15,0 0-10-15,0 0 13 0,0 0-31 16,-79 0 20-16,79 0-16 15,0 0-30-15,8 0 23 16,63 0-31-16,55 0 11 16,76 0 32-16,66 0-32 15,97 0 13-15,67 0-16 16,47 0-11-16,20 0 6 16,-29 0-9-16,-25 0 0 15,-68-6 4-15,-49-2 11 16,-39 1-11-16,-29-2-4 15,-25 4 5-15,-33-1 2 0,-30 2 0 16,-30 1-7 0,-16 0 16-16,4 0-10 0,-33 0 7 15,4 1-13-15,-39 2 0 16,-7-6 7-16,-30 4-6 16,-4-1-1-16,-21-1 27 15,0-5-15-15,0-2 33 16,-21-2-45-16,-59-4 14 15,-29 4-30-15,-63 5 16 16,-25 3 0-16,-38 3-3 16,-38 2 9-16,-16 0-17 15,-17 0 8-15,-13 0-23 16,12 0 16-16,10 4-3 16,-1 5 13-16,33-7-5 15,13-2 17-15,9 0-12 0,17 0 0 16,16 0 1-1,13 0-9-15,24-2 8 0,18-7 0 16,38 2-2-16,37-1 13 16,17 0-11-16,25 0 0 15,22 0 1-15,7 2-1 16,9 1 2-16,0-3-2 16,55 0 0-16,50-3 4 15,96-9-4-15,97-5 0 16,101-5 1-16,96-5-15 15,29 4 14-15,13 9 0 16,-50 11-2-16,-72 3 19 0,-71 3-17 16,-71-4 0-16,-76-1 0 15,-58 3-3-15,-59 0 13 16,-43 3-10-16,-28 1 11 16,-9 3-1-16,-9 0 0 15,-83 0-10-15,-72 0 3 16,-71 3-8-16,-62 10 8 15,-48-2-3-15,-45 0 0 16,-17-1 9-16,-17 1-10 16,-8-1 1-16,13 4 0 15,24-1-7-15,43 6 8 16,41-3-1-16,59 1 0 16,64 0 4-16,49 0-4 15,43-4 0-15,29-1 1 0,33-2-13 16,17-3 12-16,5-1 0 15,12-1-2-15,0-2 16 16,0-3-16-16,54 0 2 16,47 0 0-16,54-8-12 15,80-5 12-15,88-6 0 16,76 3-2-16,54-1 13 16,-8 4-12-16,-38 6 1 15,-46-4 0-15,-80 2-4 16,-76 4 8-16,-49 0-4 15,-68 0 0-15,-42 2 16 16,-25 0-15-16,-21 0-1 16,-38 3 1-16,-79 0-9 0,-102 0 8 15,-95 3 0-15,-77 13 0 16,-53-5 8-16,-5-3-9 16,4 1 1-16,30 1 0 15,33 3-6-15,21 6 6 16,71-2 0-16,64 0-3 15,83-3 13-15,80-1-14 16,63 3 4-16,25 3 0 16,110-1-13-16,83 2 20 15,63-7-7-15,71-11 0 16,55-2 17-16,26 0-22 16,20-2 5-16,-38-14 0 15,-33-1-6-15,-76 4 6 0,-62 8 0 16,-81 0-1-1,-54 2 17-15,-54 3-18 0,-17-2 2 16,-38 2 0-16,0 0-10 16,0 0 10-16,-101 0 0 15,-63 0-4-15,-71 5 10 16,-46 8-6-16,-25-3 0 16,0-1 0-16,-13 2-6 15,4 4 6-15,-21 1 0 16,1 3-1-16,12 2 13 15,25-2-18-15,50 0 6 16,76-7 0-16,67-5-10 0,59-2 12 16,38-2-2-16,8 2 0 15,33-2 3-15,68 2-8 16,54-2 5-16,59 0 0 16,76-3-2-16,75 0 3 15,21 0-1-15,42-11 0 16,-13-8 10-16,-37 3-14 15,-51 4 4-15,-75 5 0 16,-63 4-6-16,-59 3 11 16,-67 0-5-16,-38 0 0 15,-25 0 7-15,0 0-12 16,-80 0 5-16,-92 0 0 16,-84 0-14-16,-59 10 17 0,-37-3-3 15,-9-2 0-15,25 3 14 16,22-3-16-16,33 1 2 15,25 4 0-15,42 4-12 16,12 2 13-16,13 6-1 16,1-1 0-16,-5 3 8 15,4-8-13-15,25-3 5 16,47-8 0-16,62-3-6 16,55-2 9-16,55 4-3 15,125-4 0-15,101 2 13 16,93 1-15-16,87 3 2 15,43-1 0-15,29-5-5 16,-9 0 5-16,-41 0 0 16,-76 0 0-16,-84 0 12 0,-51-3-9 15,-74-8-3-15,-51 3 0 16,-59 3-2-16,-34 3 10 16,-33 2-8-16,-21-3 0 15,0 0 11-15,-46 3-13 16,-71 0 2-16,-64 0 0 15,-92 0-16-15,-62 8 16 16,-51 5 0-16,-51 3 0 16,-3-2 10-16,12 0-14 15,29-1 4-15,68-3 0 16,58 1-9-16,55 2 12 16,54 1-3-16,59-3 0 15,21-1 10-15,59-2-19 0,4 0 9 16,21 0 0-16,0 3-14 15,0 3 17-15,46-1-3 16,72-5 0-16,92-5 13 16,113-3-7-16,121 0-6 15,89-3 0-15,38-14-5 16,-21-4 12-16,-51 3-7 16,-92-1 0-16,-71 3 14 15,-76 0-15-15,-50 2 1 16,-47 6 0-16,-45 0-11 15,-22 6 15-15,-29 2-4 16,-25-3 0-16,-21 3 9 0,-12-3-14 16,-9 0 5-16,0-1 0 15,-63 4-10-15,-76 0 10 16,-75 0 0-16,-75 0-1 16,-55 2 13-16,-55 11-19 15,-37 0 7-15,-13-2 0 16,-4-3-10-16,29 3 18 15,34-6-8-15,37 4 0 16,9 1 10-16,17 4-18 16,12-1 8-16,25 0 0 15,56-2-14-15,61-3 19 16,73 0-5-16,54-1 0 16,46 5 2-16,126-1-4 15,83 4 2-15,98-3 0 16,83-10 1-16,63-2 4 0,17 0-5 15,0-28 0-15,-17-3 16 16,-29-1-18-16,-17 2 2 16,-46 6 0-16,-42 8 16 15,-59 8-7-15,-50 3-9 16,-38 2 1-16,-38 3 18 16,-25 0-21-16,-17 0 2 15,-20 0 0-15,-26 0-11 16,-13 0 17-16,-24 0-6 15,3 0 0-15,-12-3 12 16,0 1-8-16,0 2-4 16,0-3 0-16,0 3-7 0,0 0 9 15,0 0-2-15,-12 0 0 16,-30 0 5-16,-21 0-14 16,-21 0 9-16,-4 0 0 15,-5 0-5-15,22 0 10 16,17 0-5-16,-1 0 0 15,9 0 11-15,0 0-18 16,-26 0 7-16,-16 0 0 16,-50 0-16-16,-51 16 16 15,-46-3 0-15,-38-4 0 16,-8-1 13-16,13-5-19 16,41-1 6-16,55-2 0 15,80 0-9-15,58 3 11 0,34 2-2 16,9 3 0-16,70 0 5 15,68 0-12-15,50-3 7 16,68-5 0-16,49 0 0 16,14 0 4-16,-14 0-4 15,-24-5 0-15,-34-5 15 16,-51 4-18-16,-33 1 3 16,-54 2 0-16,-26 0-9 15,-29 1 14-15,-29 2-5 16,-13-3 0-16,-4 3 14 0,-17-2-12 15,0 2-2 1,0 0 0-16,0 0 10 0,-47-3-8 16,-49 3-2-1,-51 0 0-15,-50 0 9 0,-5 0-12 16,22 8 3-16,46 2 0 16,41 1-15-16,47 2 13 15,21 1-16-15,17 5-18 16,8 2-41-16,0-2 2 15,16-9-147-15,39-7-527 16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33.11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57 267 298 0,'0'0'175'0,"0"0"-45"0,0 0-2 16,0 0-37-16,0 0-3 15,0 0-36-15,-8 0-13 16,8 0 6-16,0 0-38 15,34 0 5-15,37 0 9 16,30 0 36-16,45 0-1 16,14 0-27-16,33 0-15 15,12 0 16-15,-3 0-30 16,12 0 13-16,-13 0-2 16,-12 0-5-16,-8 0 6 15,-9 0-12-15,8 0 2 16,-8 0-2-16,29 0 2 0,13 0-2 15,34 0 0-15,29-11 5 16,50-7-6-16,-12 2 1 16,4 2 0-16,-30 4 3 15,1 6 2-15,-17 0-5 16,-5 4 0-16,13 0 4 16,9 0-3-16,-1 0-1 15,1 0 0-15,-9 0-8 16,-21 0 12-16,-4 0-4 15,-42 0 0-15,-13 0 8 16,-37 0-8-16,-13 0 0 16,-4 0 0-16,17 0-2 15,8 0 7-15,16 0-5 0,-7-6 0 16,-9-5 9 0,0 4-19-16,-8-1 10 0,-1 5 0 15,-3-3-3-15,3 6 5 16,-16-2-2-16,4 2 0 15,5-3 8-15,7 1-8 16,9 2 0-16,9-3 0 16,-1 3-4-16,-8-3 9 15,0 3-5-15,0 0 0 16,0 0 5-16,-8 0-10 16,-13 0 5-16,-4 0 0 15,-5 0-5-15,5 0 5 0,13-5 0 16,-5 5 0-1,9 0 7-15,-9 0-12 0,-12 0 5 16,-9 0 0-16,13 0-3 16,-5 0 7-16,14 0-4 15,7 0 0-15,-12 0 8 16,13 0-9-16,-9 0 1 16,17 0 0-16,-8 0-4 15,-5 0 6-15,13 0-2 16,-16 0 0-16,-1 0 2 15,-13-6-4-15,5 1 2 16,-4 0 0-16,-5-3-5 16,-12 5 6-16,-17 3-1 0,-12 0 0 15,-13 0-2-15,-21 0-7 16,-17 11-12-16,-21 5-115 16,-25 0-95-16,0-5-189 15</inkml:trace>
  <inkml:trace contextRef="#ctx0" brushRef="#br0" timeOffset="1">11 304 293 0,'0'0'332'16,"0"0"-156"-16,0 0-45 15,0 0-22-15,0 0-3 16,0 0-40-16,0 0-9 16,9-15-26-16,-9 20-30 15,0 30 16-15,0 13-7 16,0 11 9-16,0 8 18 16,0 4-37-16,0 4 19 15,0 9-13-15,8-4-3 16,-8 0 6-16,8-5-9 0,-8-1 0 15,21-6 2-15,-12-10 9 16,-9-8-11-16,8-17 0 16,1-4 2-16,-9-9-4 15,0-7 2-15,0-2 0 16,0-6-1-16,0-2 12 16,0-3-11-16,0 0 2 15,0 0 6-15,0 0-1 16,0 0-7-16,0 0 0 15,0 0-2-15,0 2 7 16,8-2-5-16,-8 5 0 16,8-2 3-16,-8 6-15 15,21-4 12-15,-12 2 0 0,16 2-4 16,13-4 13-16,8-2-9 16,25-3 0-16,9 0 6 15,21 0-6-15,-1 0 0 16,9 0 0-16,-12 0-2 15,4 0 11-15,-1-3-9 16,9-6 0-16,0 4 4 16,17-2-10-16,9-1 6 15,-1-3 0-15,21-2-3 16,0 2 11-16,9-1-8 16,8 5 0-16,-13 4 5 15,-12 3-14-15,-12 0 9 0,-26 0 0 16,8 0-4-16,1 0 8 15,16 0-4-15,13 0 0 16,16-2 4-16,-3-3-12 16,25-2 8-16,3 7 0 15,-7 0-2-15,-1 0 9 16,1 0-7-16,-9 0 0 16,-9 7 7-16,-7 6-13 15,-5-2 6-15,21-1 0 16,8-1-2-16,13-4 5 15,4-3-3-15,0-2 0 16,-3 0 0-16,-14 0-7 16,0 0 7-16,-16 0 0 15,-13 0-3-15,4 0 10 16,-8 0-7-16,-4 0 0 0,12 0 4 16,-12 0-7-16,20 0 3 15,9 0 0-15,0 0-3 16,0 0 10-16,-16 0-7 15,-14 3 0-15,-16 2 5 16,-17 4-14-16,0-2 9 16,1-2 0-16,-1 4-5 15,17-7 11-15,16 4-6 16,-3-3 0-16,12-1 5 16,-13 0-12-16,-12-2 7 15,0 3 0-15,-9-3-6 16,-7 4 14-16,-1-4-8 0,0 0 0 15,0 0 7-15,17 0-9 16,-9 0 2-16,17 0 0 16,1 0-6-16,3 0 16 15,5-7-10-15,-5 0 0 16,-3-1 6-16,-1-3-15 16,13 1 9-16,-5-2 0 15,-3 5-7-15,-22 2 9 16,9-4-2-16,-8 4 0 15,8-4 0-15,-1 5-9 16,10 1 9-16,-18-3 0 0,5 4-13 16,-5-1 15-1,-20 1-2-15,20-2 0 0,1 0-4 16,-9 1-8-16,0-3 9 16,-17 1-3-16,-4-1-7 15,-16 4 16-15,12-1-3 16,-13-2 0-16,0 2 6 15,13-2-11-15,-4-1 5 16,0 1 0-16,12 0-7 16,0 1 11-16,-3-3-4 15,-6 2 0-15,-11 2 3 16,-18-2-11-16,-20 2 8 16,-13 2 0-16,-4-6-4 15,8 2 9-15,21 0-5 0,9 1 0 16,7 2 6-1,-7 2-13-15,-9 0 7 0,0 0 0 16,-21 0-5-16,5-3 10 16,-5 1-5-16,4-1 0 15,-20 0 6-15,8 1-8 16,12 2 2-16,-12 0 0 16,8 0-9-16,4 0 14 15,-4 0-5-15,5 0 0 16,-5 0 3-16,-17 0-5 15,5 0 2-15,-5-3 0 16,1 0 1-16,-1-2 2 16,17 2-3-16,5 1 0 15,-5-1 2-15,4 0-7 16,-4 3 5-16,-4-2 0 0,-21 2-3 16,17 0 8-16,-8-3-5 15,-1 3 0-15,0 0 7 16,13-3-10-16,-4 3 3 15,8-3 0-15,13 3-7 16,0 0 11-16,-13 0-4 16,4 0 0-16,-3 0 6 15,-18 0-8-15,13-2 2 16,-21 2 0-16,0 0-4 16,0-2 10-16,8 2-6 15,9 0 0-15,-8 0 7 16,11 0-15-16,-11 0 8 0,8 0 0 15,-17-3-8-15,8 3 13 16,-8 0-5-16,8-3 0 16,-8 0 9-16,9 1-8 15,3-4-1-15,-3 3 0 16,-9 1-2-16,8-3 9 16,-8-3-7-16,9-1 0 15,-1-4 12-15,-8 0-7 16,8-6-2-16,-8-2 1 15,0-6 19-15,0-2-19 16,0-1 10-16,0-2 10 0,0-3-19 16,0 1 30-1,0-1-35-15,-8 0 0 0,0 0 15 16,-1-2-8-16,1 0-4 16,8-1 3-16,-9 3 0 15,-3 1 12-15,3 4-17 16,9 1 0-16,0-1 11 15,0 1-2-15,-8-1-7 16,8 6-1-16,0 0 8 16,0 0-1-16,0 0-9 15,0 0 0-15,0 0 5 16,0 3 4-16,0 2-8 16,0 7 4-16,0 0 1 15,0 1 7-15,0-2-13 0,0 4 1 16,0-4 4-16,0 0 3 15,0-3-8-15,0-3 0 16,0 4 11-16,0-2-1 16,0 7-10-16,0 4 0 15,0 4-5-15,0 2 8 16,0 0-3-16,0 0 0 16,0 0-18-16,-25 18 13 15,-30 23-70-15,-29 9-91 16,-33 4-108-16,-26-3-479 15</inkml:trace>
  <inkml:trace contextRef="#ctx0" brushRef="#br0" timeOffset="2">536 832 563 0,'0'0'242'0,"0"0"-77"0,0 0-29 15,0 0-9-15,0 0-67 16,0 0-19-16,54-142 2 16,-37 125-33-16,0 7 18 15,4 0-23-15,-13 2-2 16,1 4 8-16,-1 2-11 16,-8 2 0-16,0 0-2 15,8 0 6-15,5 0-5 16,-5 0 1-16,1 0 0 15,-1 16-9-15,0 8 9 16,-8 8 0-16,0 9 4 16,0 4 3-16,0 5-7 15,0 0 0-15,0-3 4 16,0-2-4-16,0-10 0 0,0 0 0 16,0-11-2-16,0-6 12 15,0-4-10-15,-16-8 0 16,7-4 2-16,-20-2 11 15,4 0-11-15,-5 0 2 16,5 0 3-16,8-2-1 16,-4-9-6-16,13 2 0 15,8 5 4-15,0 1-10 16,0-3 6-16,0 1-3 16,17-3-3-16,29-3-3 15,17-2 7-15,8 2-44 16,5-2-98-16,-5-3-94 15,-8-1-133-15</inkml:trace>
  <inkml:trace contextRef="#ctx0" brushRef="#br0" timeOffset="3">1312 465 621 0,'0'0'196'0,"0"0"0"16,0 0-51-16,0 0-7 16,0 0-45-16,0 0-36 0,0-112 2 15,0 112-58 1,0 27 7-16,0 24-2 0,0 23 0 16,-8 17 10-16,-1 16 2 15,-8 8-18-15,9 0 16 16,-5-8-16-16,13-8 0 15,0-13-1-15,0-20 1 16,0-15-15-16,0-21-51 16,21-17-61-16,5-13-11 15,11 0-99-15,18-34-135 16</inkml:trace>
  <inkml:trace contextRef="#ctx0" brushRef="#br0" timeOffset="4">1702 727 197 0,'0'0'440'16,"0"0"-257"-16,0 0-49 15,0 0-17-15,0 0-5 16,0 0-81-16,0-40-8 16,0 54-23-16,0 12 3 15,0 6 12-15,0 0-15 16,0-2 0-16,17-4 1 15,4-7 9-15,-4-2-10 16,8-10 0-16,4-7 6 16,-4 0 6-16,13-3-10 15,-13-18-1-15,-4 0 16 0,5 0-11 16,-26-1 21-16,8 6 13 16,-8 8-16-16,0 3 28 15,0 5-36-15,0 0-16 16,0 0 0-16,0 29-4 15,0 16 4-15,0 6 0 16,0 3 8-16,0-2-17 16,13-5 9-16,-5-4-8 15,0-9-48-15,9-7-105 16,12-14-92-16,13-13-146 16</inkml:trace>
  <inkml:trace contextRef="#ctx0" brushRef="#br0" timeOffset="5">2625 329 771 0,'0'0'195'0,"0"0"-41"16,0 0 10-16,0 0-88 15,0 0-61-15,0 0 17 16,0 134-18-16,0-44 34 15,0 12-22-15,0-3-21 16,0 5 5-16,0-7-10 16,0-5 0-16,0-5-3 15,-8-7-71-15,8-10-114 16,0-17-254-16</inkml:trace>
  <inkml:trace contextRef="#ctx0" brushRef="#br0" timeOffset="6">3385 677 529 0,'0'0'292'0,"0"0"-198"0,0 0 9 15,0 0-24 1,0 0-19-16,0 0-52 0,172-100 0 15,-134 106-12-15,-13 23 4 16,0 6 0-16,-4 5-9 16,-21-2 17-16,0-4-8 15,0-4 15-15,-30-4-9 16,5-4 29-16,17-1-23 16,0 1-9-16,8-4 3 15,0 1-4-15,16-3-2 16,47-5 0-16,9-11 10 15,28 0-20-15,9-3-41 16,-20-24-172-16,-27-2-222 16</inkml:trace>
  <inkml:trace contextRef="#ctx0" brushRef="#br0" timeOffset="7">4425 179 740 0,'0'0'257'15,"0"0"-93"-15,0 0-7 16,0 0-61-16,0 0-49 16,0 0-30-16,9 16-2 15,-9 56-12-15,8 14 31 0,1 13-25 16,-9 2 25-16,0 1-34 15,0 5 0-15,0-6 1 16,0-7 6-16,0-9-7 16,0-12 0-16,0-9-15 15,0-13-17-15,0-8-95 16,20-12-64-16,-3-8-104 16,21-13-364-16</inkml:trace>
  <inkml:trace contextRef="#ctx0" brushRef="#br0" timeOffset="8">5302 693 957 0,'0'0'152'0,"0"0"-50"15,0 0 33-15,0 0-85 16,0 0-13-16,0 0-37 16,0 34 16-16,0 17-9 15,0 8-7-15,0 8 1 16,0-1 7-16,0 4-4 16,0-6-4-16,9-5 0 0,7-11-39 15,-3-8-62 1,4-11-142-16,0-15-114 0,29-14-372 15</inkml:trace>
  <inkml:trace contextRef="#ctx0" brushRef="#br0" timeOffset="9">5961 842 715 0,'0'0'156'0,"0"0"28"15,0 0-65-15,0 0-37 16,0 0-48-16,0 0-27 16,-126 8-13-16,118 40 6 15,8 6 0-15,0 2-1 0,0-5 6 16,8-9-5-16,38-9 0 16,0-15 3-16,1-10-3 15,3-8 1-15,-4 0 2 16,-8-8 25-16,-13-21-4 15,4-6 35-15,-29-7-5 16,0-4-34-16,0 1 16 16,-37-1-36-16,-18 11 1 15,-16 15-12-15,8 13-52 16,0 7-67-16,25 9-94 16,21 12-271-16</inkml:trace>
  <inkml:trace contextRef="#ctx0" brushRef="#br0" timeOffset="10">6687 310 529 0,'0'0'522'0,"0"0"-348"16,0 0-48-16,0 0-18 15,0 0-39-15,0 0-67 16,-46 3 14-16,46 82-2 16,0 20-5-16,0 9 31 0,0 7-38 15,8-5 6-15,1-10-5 16,-1-10 11-16,5-10-11 16,-5-10-3-16,-8-14-51 15,8-8-54 1,1-14-190-16,20-18-398 0</inkml:trace>
  <inkml:trace contextRef="#ctx0" brushRef="#br0" timeOffset="11">7119 897 29 0,'0'0'563'0,"0"0"-386"0,0 0 17 15,0 0-25-15,0 0-31 16,0 0-49-16,0 0-75 15,-109-106 16-15,147 91-20 16,0 1 0-16,-5 9 0 16,5 5-10-16,0 0 0 15,-5 0-2-15,-3 23 7 16,-14 5-5-16,-16 3 0 16,9 4 9-16,-9 0-7 15,0 0-2-15,0 0 0 16,-38 0 2-16,4-2 3 15,-12-5-5-15,21-6 0 16,-4-12 4-16,29-5-8 16,0-2 4-16,0-3 0 15,0 0-9-15,8 0-9 0,55 0-3 16,13 0-2-16,20 0-80 16,13-14-63-16,-8-7-88 15,0-3-80-15</inkml:trace>
  <inkml:trace contextRef="#ctx0" brushRef="#br0" timeOffset="12">7807 804 463 0,'0'0'186'0,"0"0"-49"15,0 0-43-15,0 0-7 0,0 0-56 16,0 0 4-16,101-85-22 15,-76 85-9-15,5 0 11 16,-14 14-15-16,1 7 0 16,-4 3 15-16,-13 2-12 15,0 2 3-15,-21-2 3 16,-4 1-5-16,-5-5 11 16,5-1-15-16,8-5 0 15,5-5-3-15,12-6 5 16,0 0-5-16,0 0 3 15,0 1 0-15,37-3 5 16,10 2-4-16,-1-2-1 16,-13 4 4-16,5 2-1 0,-4 4-3 15,-13 1 0 1,-5 2 4-16,1 0-9 0,-17-1 5 16,0-1 0-16,0-4-3 15,-42 1 3-15,-12-2 0 16,-22-5-97-16,13-1-126 15,9-3-140-15</inkml:trace>
  <inkml:trace contextRef="#ctx0" brushRef="#br0" timeOffset="13">8705 327 681 0,'0'0'218'0,"0"0"-35"15,0 0-21-15,0 0-81 16,0 0-24-16,0 0-55 16,0 106 43-16,0-12-8 15,-12 13-29-15,-5 13 28 16,8 3-36-16,-7-8 4 16,16-8-2-16,0-22-2 15,0-15-59-15,0-23-107 16,0-16-296-16</inkml:trace>
  <inkml:trace contextRef="#ctx0" brushRef="#br0" timeOffset="14">9091 698 563 0,'0'0'229'0,"0"0"-84"16,0 0-28-16,0 0-26 16,0 0-66-16,0 0-11 15,0 0-9-15,193-51 2 0,-130 51 7 16,-21 0-10-16,-4 0-3 15,-13 0 0-15,-12 16-1 16,-13 5 0-16,0 3 0 16,0 3 4-16,-38 0-4 15,0-3 0-15,13-8 6 16,8-8-17-16,17-5 11 16,0-1-2-16,0-2-1 15,0 0 3-15,0 3-1 16,9 0 1-16,16 2 0 15,13 3 6-15,8 5-6 16,-4 6 0-16,-5 0 0 16,1 3 6-16,-13-1-8 0,-8-5 2 15,-17-3 0 1,0-2-11-16,-17-3 11 0,-37 0-20 16,-18 0-75-16,1-3-161 15,-4 1-114-15</inkml:trace>
  <inkml:trace contextRef="#ctx0" brushRef="#br0" timeOffset="15">10115 118 160 0,'0'0'629'0,"0"0"-440"16,0 0-34-16,0 0-10 0,0 0-92 15,0 0-27-15,46 76 44 16,-37 14-40-16,-9 11 5 16,0 8-11-16,0 7-23 15,0-7 18-15,0-7-13 16,-9-14-6-16,-3-13 0 16,3-13-5-16,-8-11-52 15,9-14-106-15,-9-11-230 16,5-9-483-16</inkml:trace>
  <inkml:trace contextRef="#ctx0" brushRef="#br0" timeOffset="16">10803 612 442 0,'0'0'426'16,"0"0"-243"-16,0 0-6 15,0 0-71-15,0 0-18 16,0 0-35-16,0-50-48 16,0 52 6-16,0 28-11 15,0 17 0-15,0 10 1 16,0 4 11-16,9 1-12 0,-1-3 0 16,-8-8-8-16,0-3-13 15,0-6-115-15,0-7-117 16,0-14-191-16</inkml:trace>
  <inkml:trace contextRef="#ctx0" brushRef="#br0" timeOffset="17">11391 134 696 0,'0'0'219'0,"0"0"-47"15,0 0-54-15,0 0-2 16,0 0-42-16,0 0-55 16,0-6 0-16,-9 72-8 15,-12 16 6-15,13 14 26 16,8 8-40-16,0 3 22 15,0-3-23-15,0-2 11 16,0-14-8-16,0-8-5 16,0-10 0-16,0-9-3 15,0-10 3-15,0-3-14 0,0-3-71 16,0-7-106-16,0-8-169 16</inkml:trace>
  <inkml:trace contextRef="#ctx0" brushRef="#br0" timeOffset="18">12259 655 569 0,'0'0'204'0,"0"0"-78"16,0 0 20-16,0 0-39 16,0 0-29-16,0 0-25 15,0-35-51-15,0 46-2 16,0 18 0-16,0 9 4 15,0 7-6-15,0-2 2 16,34-3 0-16,12-10 1 16,-8-12 8-16,8-7-9 0,-4-11 9 15,-4 0-4 1,-1 0 25-16,-11-19 3 0,-1-8-1 16,-4-8 27-16,-5-4-46 15,-7-9 27-15,-9-3-8 16,0 2-30-16,0 9 24 15,-9 9-26-15,-16 6 0 16,-12 15-5-16,-1 4 0 16,-4 6 4-16,-13 0-29 15,1 33-84-15,-1 9-30 16,9 3-193-16,38-4-303 16</inkml:trace>
  <inkml:trace contextRef="#ctx0" brushRef="#br0" timeOffset="19">13434 270 486 0,'0'0'307'15,"0"0"-113"-15,0 0-38 16,0 0-27-16,0 0-28 16,0 0-57-16,-8-80 8 15,8 80-51-15,-9 27 4 16,9 18 19-16,0 13-23 16,0 16 19-16,0 5-5 15,0 7-9-15,0 4 7 0,0-4-13 16,0-8 0-16,0-6-5 15,-21-11-25-15,5-4-95 16,7-14-122-16,9-14-348 16</inkml:trace>
  <inkml:trace contextRef="#ctx0" brushRef="#br0" timeOffset="20">14005 538 426 0,'0'0'426'0,"0"0"-326"15,0 0-4-15,0 0-19 16,0 0-5-16,235-33-43 15,-189 33 4-15,-13 0-18 16,5 13-6-16,-13 9-5 16,-16 2-4-16,-9 6 0 15,0 7-12-15,0 5 15 16,-9-1-3-16,-24-3 1 16,3-6 7-16,5-8-6 15,25-8-2-15,0-8 0 16,0-3 0-16,0-5 7 0,25 0-7 15,22 0 6-15,16 0 3 16,8-16 0-16,-8-3-9 16,4-3 2-16,-4-1-2 15,-21 4 5-15,4-2-5 16,-17 5 0-16,-3 2 9 16,-10 4-5-16,-16 2 7 15,0-1 11-15,0 9 25 16,0 0-42-16,0 0 4 15,0 0-9-15,0 22-9 16,-16 7 8-16,16 6 1 16,-9-5 0-16,9-6-6 15,0-6 12-15,0-2-6 0,25-3 1 16,21-4 10-16,26-7 0 16,20-2-5-16,0 0 1 15,-12-19 33-15,-17-10-17 16,-8-5 10-16,-18-12 5 15,-20-2-22-15,-17-3 36 16,0 0-33-16,-46 6-16 16,-34 13 3-16,-4 16-6 15,-4 16 0-15,-4 0-4 16,4 40-101-16,4 13-14 16,21 1-158-16,0-6-341 15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43.72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721 191 105 0,'0'0'112'0,"0"0"-41"15,0 0 28-15,0 0-53 16,-209-8-1-16,183 8-12 15,10 0 18-15,-14 0-16 16,13 0-32-16,1 0 13 16,-5 0 7-16,12 0-12 15,9 0 9-15,0 0-20 16,0 0 0-16,0 0-1 16,38 0 1-16,17 0 19 15,8-5-15-15,-1-9-1 16,1-1 10-16,0 1-7 15,-17 7 4-15,-20 0 19 0,-18 5-15 16,-8 2 4-16,0 0-5 16,0 0-11-16,-34 0 2 15,-28 0 5-15,-14 0-9 16,-12 0 4-16,8 11-2 16,-4 2 0-16,21 0-2 15,17 2 0-15,21-5-4 16,4 0 4-16,21-1 0 15,0-2 0-15,0 4 1 16,0 0-3-16,0 5 2 16,0 0 0-16,0-3-3 15,-8 1 8-15,8-6-5 16,0-7 0-16,0 3 1 16,0-4-1-16,0 0 0 0,0 0 3 15,-9 6-8-15,-8-1 5 16,1 8-1-16,-14 0-4 15,5 4 6-15,-13-4-7 16,9 0 6-16,4-2-3 16,16-6-4-16,-7 1 8 15,16-4-1-15,0-2 0 16,0 3 5-16,0-3-13 16,0 0 8-16,0 3-26 15,0 0 19-15,33-3 7 0,22 0 2 16,8 0 0-1,29 2 8-15,17 3-10 0,0 3 6 16,-4 3-2 0,-4 2 5-16,-30-2-7 0,-16 2-1 15,-26-2-1-15,-12 0-1 16,-17 2-1-16,0 0-3 16,0 4 5-16,-25-1 2 15,-5-3 0-15,13-5-1 16,9 0-1-16,8-5 8 15,0 1-10-15,0 8 2 16,17 0-5-16,54 8 5 16,47 3 1-16,29 1 3 15,25 2-4-15,8-2 6 16,38-3-6-16,5-5 0 0,24-3 0 16,13-8-4-16,21-5 6 15,-20 0-2-15,-14 0 0 16,-50 0 5-16,-25 0-5 15,-37 0 0-15,-26 0 0 16,-17 0 0-16,-21 0 2 16,1 8-2-16,-18-5 0 15,9 3 6-15,-8-1-10 16,-1 0 4-16,1 0 0 16,-9 4 0-16,9-2 3 15,-1 4-3-15,9 2 0 16,-8 1 1-16,-9-3 0 15,-4-4-1-15,-21-1 0 0,-5-3-5 16,-16-1 4-16,0-2 1 16,0 0 0-16,0 3 6 15,-16-3 5-15,-14 3-6 16,14-3-4-16,7 0 21 16,9 3-5-16,9 2-14 15,37 0 0-15,17 3 1 16,25-2 8-16,12-1-12 15,1-3 3-15,33 4 0 16,30-4 2-16,25 1-5 16,21 6 5-16,4-5 2 15,-30 2-9-15,-41-4 2 16,-51 1 0-16,-50-3 0 16,-21 0 0-16,-21 0 0 0,-8 0 11 15,-55 0-10-15,-38 0 10 16,-8 0-11-16,-17 0 1 15,0 0-2-15,9 0 4 16,-1-8-3-16,9 3 4 16,25-4 0-16,21 2-4 15,17-1 0-15,21 0 0 16,8 5 0-16,17 0 0 16,0 3-6-16,25 0-4 15,22 0 10-15,7-2 3 16,-8-1-3-16,5-6 0 15,3 2 2-15,13-7-1 0,-16 1-1 16,16 0 0-16,-4 0 7 16,0 2-8-16,0 3 1 15,-9 3 0-15,-20 2-1 16,4-3 3-16,-13 4-2 16,-13-1 2-16,-3-2 2 15,-1 2 9-15,-8-2-5 16,8-3-2-16,9 2 5 15,-4-2-11-15,4 0 0 16,-1 3 0-16,1 2 3 16,4 0-5-16,-4 1 2 15,-9 2 0-15,1-3-10 16,-9 3 9-16,0-2 1 0,0-1 7 16,0 3-4-1,0-5 35-15,0-1 2 0,-9 1-35 16,1-3 16-16,8 5-14 15,0 1 8-15,0 2-15 16,17 0 14-16,37 0-15 16,9 0 1-16,4 0 0 15,-4 0-1-15,-21 0 4 16,4-3-3-16,-16 0 0 16,-5-2 10-16,4-1-10 15,-12 1 0-15,0 0 0 16,-9 2 1-16,-8 3 8 0,0 0-9 15,0-3 21-15,0 1-12 16,-25-4-1-16,-38-1-8 16,-8 1-1-16,-21 4-3 15,-9-1 4-15,-8 3 0 16,29-4 0-16,17 4 4 16,34 0-4-16,29 0 0 15,0 0-15-15,21 0 13 16,25 0-1-16,17 0 3 15,8 0 0-15,9 0 8 16,-5-2-3-16,-24-8-5 16,-5-4 0-16,-17 4 6 15,-20-7 0-15,-9 2 2 16,0-4 5-16,-9-5-7 16,-37 2 2-16,-8-5-8 0,-1 3 3 15,0-2-1-15,1-1 5 16,8 6-6-16,12-1-1 15,13 7 5-15,13 4 0 16,8-3-5-16,0 4 0 16,0-1 0-16,0 0 0 15,0-1 0-15,38 3 0 16,8-2-7-16,17-3 3 16,0 4 4-16,0 2 0 15,-9 1 0-15,-16 0 1 16,-21 0-1-16,-9 1 1 15,0-2 7-15,-8-2 1 0,0-2 1 16,0 0-6-16,0 0 19 16,0 0-20-16,-25 1-3 15,-13 2 0-15,-8 2-2 16,-17-1-2-16,-8 2 4 16,-9 3 0-16,-4-1-6 15,21 4 10-15,26-3-4 16,12 3 0-16,16 0 5 15,9 0-14-15,0 0 4 16,55 0-9-16,16 0 3 16,21 0 13-16,5 0-2 15,-22 0 0-15,-24-4 8 0,-14 2-8 16,-28 2 0 0,-1-2 0-16,-8-1 9 15,0-3-6-15,-8-2 6 0,-38-2-9 16,-5-4-4-16,-24 1-2 15,4 2 6-15,-9 4 0 16,17-2-2-16,-4 7 4 16,25 2-2-16,12 0 0 15,5 0-6-15,25 2 0 16,0 20-14-16,0 4-108 16,9 1-71-16,37 0-123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1:58:49.0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49 92 512 0,'0'0'212'0,"0"0"-44"16,0 0-19-16,0 0-45 16,0 0-20-16,0 0-51 15,-49-92-27-15,85 108-6 16,22 29 2-16,8 21-2 16,5 10 11-16,-17 6-8 15,-5 3 5-15,-18-3-8 0,-5-2 1 16,-17-10-3-16,0-5 2 15,-9-8-9-15,0-6-120 16,0-11-141-16,-9-9-207 16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50.86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264 91 195 0,'0'0'37'15,"0"0"18"-15,0 0 26 16,0 0-45-16,0 0-4 15,0 0 4-15,0 0-2 16,0-15-13-16,0 9-2 16,0 3 1-16,0 1 13 15,0 2-30-15,0-3 1 16,-8 3-4-16,-13-3-2 16,-5 3-2-16,10 0 4 0,-5 0 0 15,12 0-3-15,9 0 3 16,0 0 0-16,0 0-1 15,0 0 4-15,0 0 6 16,9 3-4-16,-1 0 3 16,13-3 16-16,-13 0-14 15,9 2 19-15,13-2 2 16,3 3-9-16,22 3 6 16,8 4-18-16,29 1-6 15,34 5 19-15,46 0-8 16,25-3 15-16,30-2-6 15,8-5-24-15,-17-1 20 0,-17-3-19 16,-41 1 3-16,-22 1 11 16,-58-3-13-16,-26 2 2 15,-24 0-4-15,-30-3 7 16,0 0-1-16,-21 0-6 16,-50 0 0-16,-39 5 0 15,-45 0-1-15,-34 3 1 16,-8 3 0-16,-21 0 6 15,8-3-11-15,5 3 5 16,16-1 0-16,17 1-1 16,25 5 2-16,46-2-1 15,38-5 0-15,46 0 0 16,9-3-5-16,8 1 2 16,0-1 1-16,0-1-7 0,8-2 14 15,9-3-5-15,13 0 1 16,-5 0 7-16,13 0-4 15,16 0-4-15,26-3 0 16,37-6-3-16,22 0 7 16,12-2-4-16,-4 5 0 15,-21 1 5-15,-26 3-7 16,-45 2 2-16,-30 0 0 16,-17 0-2-16,-8 0 0 15,-25 0 2-15,-59 0 1 16,-25 0 8-16,-8 16-9 0,-26-1 0 15,9 4 2-15,4-3-5 16,4-3 5-16,29-2-2 16,13-3 0-16,30 0 5 15,29-5-5-15,4-1 0 16,21-2-2-16,0 0-6 16,0 0 3-16,0 3 5 15,21 3-1-15,42-4 1 16,8 4 12-16,46-4-12 15,9-2 0-15,21 0 4 16,4 0-1-16,-12 0-3 16,-30 0 0-16,-38 0 5 0,-37 0-7 15,-22 0 2 1,-12 0-6-16,-29 0 2 16,-42 11 4-16,-22 3 2 0,-3-1-2 15,-13 3 3-15,0 0-7 16,-1 2 4-16,1-1 0 15,0-1-3-15,0 2 7 16,21-1-4-16,25-4 0 16,25-8 2-16,30 1-8 15,8-3 6-15,46-3 0 16,63 0-3-16,34 0 9 16,12-9-6-16,9-4 0 15,-13-3 8-15,-25 3-9 0,-26 4 1 16,-28 2 0-1,-26 3-3-15,-29 1 8 0,-5 3-5 16,-12 0 0-16,0 0 5 16,-12 0-7-16,-30 0 5 15,-34 14-3-15,-29 10 0 16,-12 0 7-16,-22 9-7 16,-3-4 0-16,-5 1 7 15,29-1-11-15,30-8 4 16,13-5 0-16,49-6-6 15,18-3 5-15,8-5-3 16,25-2-3-16,59 0 7 16,34 0 10-16,54 0-10 15,17-13 0-15,29 0-1 16,-21-1 5-16,-25 6-4 0,-29 5 0 16,-59 0 6-1,-30 3-7-15,-46 0 1 0,-8 0 0 16,0 0-8-16,-25 0 2 15,-50 0 6-15,-13 3 1 16,-38 8 7-16,-4-1-9 16,12 4 1-16,1-3 0 15,-1-1-2-15,9 0 5 16,13 7-3-16,3-3 0 16,14-4 1-16,24 1-2 15,17-8 1-15,30-1 0 16,8-2-4-16,0 0-1 0,54 0 5 15,18 0 0-15,20 0 9 16,-4 0-10-16,-4-2 1 16,-21-3 0-16,-8 1-2 15,-30 4 6-15,-25 0-4 16,0 0 0-16,0 0-5 16,-55 0 4-16,-24 0-2 15,-31 0 3-15,10 0-4 16,3 4 10-16,22-2-6 15,20 1 0-15,38-3 6 16,9 0-9-16,8 2 3 16,0 1-1-16,0 2-6 15,0 3 8-15,0 0-1 16,8-3 0-16,9 2 7 16,4-6-6-16,25-1-1 0,17 0 0 15,63 0 13-15,38 0-9 16,41 0 2-16,22 0-6 15,-1 0 10-15,-28 0-11 16,-26 0 1-16,-25 0 0 16,-30 0 0-16,-37 0 3 15,-26 0-3-15,-37 0 0 16,-17 0 0-16,-8 3-5 16,-55-3 2-16,-34 3 3 15,-50 2-2-15,-25-2 7 16,-46-1-5-16,-17 2 0 15,-17 0 3-15,9 5-5 0,8-2 2 16,25 4 0-16,38 0 1 16,46-3 1-16,55-3-2 15,50-2 0-15,21-3-5 16,55 0 3-16,37 0 2 16,17 0 0-16,17 0 4 15,-17-13 2-15,0 2-6 16,9 6 0-16,-1-4 5 15,34 4-9-15,21 5 4 16,38-2 0-16,25-1-3 16,38 3 10-16,-5-3-7 15,13 3 0-15,-8 0 10 0,-30-3-10 16,-16 2 0-16,-38-2 0 16,-17-1-6-16,-25 4 14 15,-13-2-8-15,9-1 1 16,-13 3 5-16,-4 0-3 15,-26 0-3-15,-12 0 0 16,-25 0-3-16,-8 0 8 16,-26 0-5-16,-12 0 0 15,-17 0 5-15,17 0-4 16,12 0-1-16,13 0 0 16,25-2-2-16,5-1 6 15,16 3-4-15,-4 0 0 16,-5 0 6-16,-24 0-11 0,-17 0 5 15,-13 0 0 1,-17 0-4-16,-8 0 12 0,0 0-7 16,-8 0 10-16,-47 0-8 15,-33-3-4-15,-29 0 1 16,-47 3 0-16,-25 0-6 16,-37 0 10-16,-22 0-4 15,5 0 0-15,-17 0 3 16,4 0-6-16,21 0 3 15,46 0 0-15,55 0-4 16,71 0 10-16,33 0-6 16,30 0 0-16,0 0-16 15,9 0 14-15,45 0 0 16,64-4 2-16,54-5 7 16,46-7-3-16,55 1-4 0,16 3 0 15,18 2 4-15,-10 4-9 16,-15 1 5-16,-1-3 0 15,-21-1-2-15,-25-4 9 16,-9 2-7-16,-7-2 0 16,-1 0 8-16,-4 8-2 15,-13-1-6-15,-37 4 8 16,-38 2-12-16,-26-3 11 16,-37 3-7-16,-29 0 0 15,-5 0 5-15,-29 0-11 16,0 0 6-16,0 0 0 15,0 0 11-15,0 0-5 0,0 0-6 16,17 0 0 0,0 0 5-16,21 0-5 0,-13 0 0 15,4 0 0-15,-4 0-1 16,-12 0 6-16,-5 0-5 16,1 0 0-16,-1 0 6 15,-8 0-1-15,17 0-3 16,12 0 2-16,-4 0 11 15,13 0-6-15,-4 0-8 16,4 0-1-16,-9 0 9 16,-12 0-9-16,-9 0 0 15,1 0 0-15,-9 0 5 16,0 0 2-16,0 0 0 0,8 0 3 16,-8 0-5-1,29 0 9-15,5 0-14 0,12-3 2 16,9-2-2-16,8 3 7 15,-9-1-7-15,-16 0 0 16,-5 0 5-16,-20 3-7 16,-13 0 2-16,0-2 0 15,0 2 22-15,0-3-12 16,0 0 35-16,0 1-17 16,0 2-21-16,0-3 4 15,0 1-11-15,0-4 0 16,0 1 0-16,0-1 5 0,0-1-5 15,0 1 0-15,0 3 5 16,0-2-12-16,0-1 7 16,0-2 0-16,17-3-3 15,0 2 6-15,4 1-3 16,-5-1 0-16,-7 4 5 16,-9-1-7-16,0 4 2 15,0 0 0-15,0-1-2 16,0-3 4-16,0 1-3 15,0 2 1-15,0 0 0 16,0 3 0-16,0 0 0 16,0 0 0-16,0-2 1 15,8-3 5-15,0 2-6 16,1 0 0-16,3-2 6 0,-12 2-9 16,0-3 3-16,9-1 0 15,-9 1-3-15,8-5 9 16,1 1-6-16,7-4 0 15,5 1 1-15,-4 5-5 16,0 0 4-16,-9 5 0 16,5 1-5-16,-13 2 11 15,0 0-6-15,0-3 0 16,0 3 4-16,0 0-9 16,0 0 5-16,0 0 0 15,0 0-1-15,0-2 10 16,0-1-9-16,0 3 0 15,0 0 5-15,0-6-11 0,-13 1 6 16,5-3 0-16,8 5-5 16,0 1 15-16,0 2-10 15,0 0 0-15,0 0 6 16,0 0-3-16,-8 0-3 16,8-3 0-16,-9 0-2 15,1-2 5-15,-1 2-3 16,-12 0 0-16,-4 1-3 15,-13-1-5-15,-3 1 8 16,-6 2 0-16,-7-3-3 16,-9 3 7-16,8-3-4 15,-8 3 0-15,-12 0-1 16,12 0-1-16,-17 0 2 16,-12 0 0-16,4 0-4 0,-13 0 9 15,-8 0-5-15,0 0 0 16,-9-2 5-16,1-4-8 15,8 3 3-15,-9 3 0 16,13 0-6-16,-4 0 15 16,9 0-9-16,7 0 0 15,14 0 1-15,-1 0-9 16,-4-2 8-16,-4 0 0 16,-13-7-4-16,-8 7 8 15,-8-7-4-15,-1 5 0 16,9 0 3-16,0-1-10 0,21 5 7 15,4-5 0 1,4 2-2-16,0-2 10 0,5-1-8 16,-5 4 0-16,-21 2 3 15,-8 0-12-15,-8 0 9 16,-1 0 0-16,9 0-1 16,21 0 2-16,17 0-1 15,16 0 0-15,18-3 5 16,11 1-10-16,-11-1 5 15,-10 3 0-15,1 0-3 16,-17 0 9-16,0 0-8 16,0 0 2-16,-8 0 0 0,8 0-4 15,0 0 4-15,0 0 0 16,9 0 0 0,-1 0 6-16,-8 0-6 0,0 0 0 15,-12 0 1-15,3 5-10 16,-7 6 9-16,3-3 0 15,13 2-6-15,9-2 12 16,12 1-6-16,4 2 0 16,13-4 4-16,-5-1-12 15,5-1 8-15,-4 0 0 16,4 0-3-16,-13 1 10 16,-8-3-10-16,12-1 3 15,-12 1-7-15,8-3-1 0,13 3 9 16,-4-3-1-1,12 0 0-15,9 0 8 0,-1 0-8 16,1 0 0-16,-13 0 2 16,-13 0-13-16,-12 2 8 15,0 4 3-15,-9-4-6 16,1 1 14-16,-1 0-8 16,9-3 0-16,13 0 5 15,-5 0-9-15,4 0 4 16,-4 0 0-16,1 0-2 15,3 2 2-15,13 4 0 16,-4-3 0-16,17 2 0 16,8-3-12-16,-9 1 12 15,9 0 0-15,0-1-2 16,0 4 0-16,0-3-3 0,17 2 3 16,0-3 2-16,12 2 1 15,-12-4-1-15,0 0 0 16,4 0-7-16,-13 0 15 15,9 0-8-15,0 0 0 16,4 0 7-16,4 0-13 16,13 0 6-16,16 0 0 15,9 0-6-15,17 0 15 16,29 0-9-16,8 0 0 16,30 0 1-16,-4 0-8 15,12 0 7-15,-12 0 0 16,-5 0 0-16,5 0 9 15,-9 0-9-15,-4 0 0 0,-4 0 0 16,-8 0-11-16,8 0 11 16,8-6 0-16,21-2 0 15,17-3 5-15,9-2-5 16,-1-3 0-16,-8 5 3 16,-25 0-9-16,-30 6 6 15,-20 2 0-15,-34 1-1 16,-25-1 8-16,-9 3-7 15,-29 0 0-15,8 0 0 16,-8 0-5-16,9 0 5 16,-1 0 0-16,-8 0 0 15,8 0 5-15,1 0-4 16,-9 0-1-16,0 0 1 0,0 0-7 16,0 0 6-16,-55 0-12 15,-33 0 5-15,-59-3-63 16,-41 1 24-16,-39-4 8 15,-8 3 19-15,-8-1 11 16,16 4 8-16,17 0 0 16,5 0-1-16,24 0 9 15,9 0-11-15,25 0 3 16,21 10 0-16,-8-5-6 16,8 3 6-16,-12-8-27 15,4 0-3-15,8 0 11 16,25 0 19-16,21 0 0 15,26 0 1-15,8-10-4 0,8-1 7 16,21-2-4-16,0 0 0 16,-4-4 6-16,4 1-6 15,1-3 0-15,-22 4 5 16,13-4-12-16,-13 0 11 16,0 0-4-16,-4 1 0 15,-4-1 1-15,8 5-1 16,-8 1 0-16,13 2 3 15,3 3-10-15,-3 1 8 16,3-2-1-16,13 4 0 0,1 2 6 16,3-2-4-1,5 3-2-15,8 2 0 0,0-4 3 16,0 4 2-16,0 0-5 16,0 0 0-16,0 0 8 15,-9-1-8-15,1-3 0 16,0 1 0-16,8 3-6 15,0-2 1-15,0 2 5 16,0 0-3-16,0 0 9 16,0 0-6-16,0-3 0 15,0 0 0-15,0 1-1 16,16-1 2-16,1-1-1 16,4 0 4-16,-13 2 1 15,-8 2-1-15,0 0-4 16,0 0 0-16,0 0 1 0,17 0 0 15,4 0-1-15,4 0 0 16,30 0 3-16,16 0-3 16,13 0 0-16,4 0 0 15,21 0 2-15,1 0 0 16,15 0-2-16,-7 0 0 16,-1 0 6-16,-8 0-5 15,-8 2-1-15,-4-2 0 16,3 0 14-16,1 0-13 15,8 0 2-15,0 0 0 16,-4 0 7-16,4 0-8 16,9-2-2-16,-9-7 0 0,-8 7 2 15,-13-4-1-15,-13 6-1 16,-20 0 0-16,-1 0 6 16,-12 0-7-16,21 0 1 15,4-3 0-15,5 1-1 16,16-3 4-16,-4-3-3 15,4-1 0-15,-4 5 9 16,-5-5-9-16,-24 1 0 16,-9 6 0-16,-21-1 4 15,-16 3 3-15,20 0-4 16,-12 0-3-16,21 0 8 16,8 0-6-16,17 0-2 15,8 0 2-15,9 0 1 16,-5 0 2-16,13 0-5 15,-25 0 1-15,0 0 10 0,-17 0-12 16,-16-2 1-16,-13 2 0 16,-1-3 9-16,14 3-7 15,3 0-2-15,5 0 0 16,17 0 8-16,8 0-8 16,0 0 0-16,-1 0 0 15,1 0-3-15,-16 0 6 16,-1 0-3-16,-21 0 0 15,4 0 8-15,-12 0-10 16,0 0 2-16,12 0 0 16,17 0 2-16,-4 0 3 15,21 0-5-15,21 5 0 16,-4-2 7-16,4-1-3 0,4 1-4 16,-17 0 0-16,-16-1 0 15,-9-2 4-15,-8 0-4 16,-5 0 2-16,5 0 5 15,8 0 1-15,9 0-8 16,8 0 1-16,0 0-1 16,8 0 0-16,-8 0 0 15,-9 0 0-15,1 0 9 16,-9 0-12-16,-8 0 3 16,-13 0 0-16,-8 0 0 15,12 0 4-15,-4 0-4 16,22 0 0-16,7 0 6 0,17 0-9 15,1 0 3-15,3 0 0 16,-12 0-2-16,-8 0 3 16,-9 0-1-16,-12 0 0 15,-18 0 8-15,-3 0-8 16,-13 0 0-16,0 0 0 16,0 0 2-16,17 0-2 15,0 0 0-15,20 0-1 16,-3 3 8-16,4-3-8 15,-1 3 1-15,-3-3 0 16,-21 0 2-16,3 0 2 16,-7 0-4-16,-9 0 0 0,0 0 8 15,8 0-7-15,0 0-1 16,1 3 0-16,-9-3-3 16,0 0 5-16,0 0-2 15,0 0 0-15,0 0 7 16,0 0-4-16,0 0-3 15,0 0 0-15,0 0 6 16,0 0-3-16,0 0-5 16,0 0 2-16,0 0-37 15,0 0-31-15,0 0-29 16,0 0 0-16,0 0 18 16,0 0 3-16,0 0 24 15,-17 0-70-15,-8-14-507 16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54.38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6860 121 275 0,'0'0'95'15,"0"0"-38"-15,0 0 18 0,0 0-1 16,0 0-6-1,0 0-24-15,0 0-36 0,9-114 17 16,-9 108-13-16,0 5 7 16,0 1 12-16,0 0-25 15,0 0 16-15,0 0-22 16,0 0 7-16,0 0-16 16,0 0 9-16,0 7 0 15,0 10 3-15,8-3 4 16,-8 3-7-16,8 1 10 15,-8 1-10-15,0 3 18 16,0 5-2-16,0 4-2 16,-25 4 18-16,-4 3-14 15,4 2 7-15,4-3 0 0,4 4-22 16,17-1 19-16,-8-1-17 16,8 1-3-16,0-5 18 15,0-5-17-15,0-4 10 16,0-7-4-16,0-3-5 15,0-5 10-15,0-6-12 16,0-2-1-16,0 0 9 16,0-1-4-16,0-2-3 15,0 0 3-15,0 0-1 16,0 0 13-16,0 0-16 16,0 0-1-16,0 0 5 15,0 0 1-15,0 0-7 16,0 0 13-16,0 0-12 15,0 0 41-15,0 0-11 16,0 0-9-16,0 0 21 0,0 0-38 16,0 0 9-16,0 0-12 15,0 0 11-15,0 0-21 16,-9 0 8-16,-12 0 0 16,-4 0-7-16,-4 2 13 15,-5 5-6-15,-12-5 0 16,0 0 5-16,-9 1-9 15,1 0 4-15,-9 0 0 16,0-3-1-16,0 0 6 16,8 0-5-16,1 0 0 15,8 0 5-15,4 0-9 16,4 0 4-16,0 0 0 0,21 0-5 16,1 0 13-16,16-3-8 15,0 3 0-15,0 0 8 16,0 0-14-16,0-3 6 15,0 0-11-15,46 1 0 16,-4-3 13-16,33-1-2 16,-3-2 0-16,7 0 7 15,14-5-8-15,-22-1 1 16,0 4 0-16,-16 2-2 16,-17 2 7-16,-13 4-5 15,-17-1 0-15,-8 3 7 0,0-2-3 16,0 2-4-1,0-6 0-15,0 1 8 0,0-4-4 16,0-1-4-16,0-4 0 16,0-4 9-16,0-1-15 15,0-4 6-15,0-1 0 16,0 4-4-16,0-1 13 16,0 2-9-16,0 0 0 15,0 1 4-15,0-1-7 16,0 1 3-16,0-2 0 15,0 5-5-15,0-1 11 16,0-1-6-16,13 4 0 16,4 0 0-16,-1 2-5 15,14 0 5-15,-14 0 0 0,1 4-8 16,4 2 12-16,-12 2-4 16,-9-1 0-16,8 2 8 15,-8 2-13-15,0 0 5 16,0 0 0-16,0-3-1 15,0-1 2-15,-17-4-1 16,-29-1 0-16,-17 1-9 16,-21-1 0-16,-21 5 4 15,-25 1 5-15,-4-2-6 16,0 0 9-16,4 2-3 16,4-2 0-16,8-1 8 15,1 3-16-15,-9 1 8 16,-17 2 0-16,-4 0-14 15,5 0 21-15,-5 0-7 16,4 5 0-16,-4 2-4 0,13 0-4 16,-4-5 8-16,12 1 0 15,17-1-5-15,4-2 8 16,4 0-3-16,9 0 0 16,12 3 2-16,9-3-10 15,-5 0 8-15,5 0 0 16,8 0-10-16,0 0 13 15,8 0-3-15,-8 0 0 16,0 0-15-16,-8 0 6 16,-13 0 0-16,4 0 9 0,-3 0-11 15,-6 0-4 1,6 0-12-16,11 0 16 0,18-3 7 16,20-2-4-16,5 0 8 15,12 0 0-15,9 2-4 16,-13 0 10-16,4 0-6 15,-21 1 0-15,4 2-4 16,-20-3-2-16,-1 3 6 16,1-2 0-16,-9-4-4 15,8 1 10-15,9-3-6 16,0 2 0-16,4 1 5 16,-4 0-10-16,-9 5 5 15,-16 0 0-15,-13 0-7 0,-4 0 11 16,4 0-4-1,4 0 0-15,9 0 8 0,16 0-13 16,9 0 5-16,0 0 0 16,0 0-3-16,4 0 9 15,-4 0-6-15,0 0 0 16,8 0-2-16,4 0-6 16,18 0 8-16,3 0 0 15,5 0-1-15,8 0 7 16,0 0-6-16,0 0 0 15,0 0 6-15,0 0-11 16,-9 0 5-16,9 0 0 16,-8 0-9-16,-9 0 18 15,4 0-9-15,5 0 0 0,-9 0 2 16,9 0-9 0,-9 0 7-16,5 0 0 0,-14 3-6 15,-3 1 14-15,-13 2-8 16,-13 2 0-16,9 0-3 15,-8 0-3-15,16 0 6 16,4-1 0-16,-3 0-3 16,12-2 8-16,-5 0-5 15,13-2 0-15,9 0 6 16,0-2-13-16,-5 3 7 16,13 1 0-16,-8-2-2 15,-1 2 4-15,-16 1-2 16,-13-1 0-16,-16 3 7 0,8-1-16 15,-17 2 9 1,29-3 0-16,-4-2-5 0,21-1 9 16,5-1-4-16,12 2 0 15,0-2 9-15,0 1-14 16,0-3 5-16,0 0 0 16,0 0-3-16,0 0 7 15,0 0-4-15,0 0 0 16,0 0 6-16,0 0 0 15,0 0-6-15,0 0 0 16,0 0 26-16,0 0-26 16,12 0 19-16,14 0-19 15,20 0 10-15,8-3-13 0,9-3 3 16,0 1 0-16,0 1 12 16,0-2-9-16,0-3 14 15,-8 2-9-15,-9 2-2 16,0 0 0-16,-13 2-6 15,5-3 0-15,-21 3-1 16,12 1 9-16,-20 2-8 16,-1-3 0-16,1 3-4 15,-9 0-5-15,0 0 4 16,0 0 5-16,0 0-8 16,0 8 12-16,-34 9-4 15,-12 4 0-15,-17 3 2 16,0 5-3-16,0 3 1 15,0 0 0-15,9-2-2 0,-1-4 10 16,17 2-8-16,0-2 0 16,13-5 1-16,17-4-8 15,0-7 7-15,-5-2 0 16,5-2-1-16,8-1 8 16,0 0-7-16,0-2 0 15,0 4 0-15,0-1-5 16,21 5 5-16,4-6 0 15,4 1-4-15,5-4 14 16,-5-2-6-16,-4 0-4 16,-8 0 3-16,-4 0-9 15,-13 0 6-15,0 0 0 0,0 0-3 16,0 3-12 0,0 5 7-16,-13 0 7 0,-12 6 2 15,-13-1-4-15,4 0 3 16,5-2 0-16,12-3-4 15,9 0 10-15,0-3-6 16,-5 0 0-16,13-5 2 16,0 3-12-16,0 3 8 15,0-4 2-15,0 4-1 16,29-1 8-16,17-5-6 16,9 0-1-16,8 0 7 15,0 0-5-15,-30 0-2 16,-3 0 0-16,-13 0-2 0,-17 0-3 15,0 0 4 1,0 0-2-16,0 0 0 0,-34 0-5 16,-12 2 8-16,17 9 0 15,12-5-1-15,0-1 7 16,9 0-6-16,-5-2 0 16,5 2-13-16,8 4 0 15,0 1-69-15,0 4-53 16,29-7-72-16,51-7-108 15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57.45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7292 383 0 0,'0'0'80'15,"0"0"-42"-15,0 0 37 16,0 0 64-16,0 0-31 0,0 0-20 15,0 0-51-15,0-12 1 16,0 4 8-16,-21 3-26 16,13-4 19-16,-9-1-18 15,9 2-16-15,-13-3 19 16,12 1-6-16,1-4 19 16,8 1 14-16,-8-6-32 15,8 3 17-15,0-3-9 16,0 4-14-16,0-2 22 15,0 3-25-15,0-1 8 16,0 4-2-16,0 3-14 16,0 3 19-16,0-1-13 0,0 4-2 15,0-3 13 1,0-4-19-16,0-1 5 0,-9-4 0 16,1 3 5-16,-13-2-2 15,12 0-1-15,1 2-3 16,0 3 14-16,-1 3-14 15,9 2-1-15,-12 3-1 16,12-2 8-16,-9 2-16 16,1-3 6-16,-1 3 0 15,-7-3-6-15,-14 3 6 16,5 0 0-16,-21 0 0 16,0 0 2-16,-9 0-9 15,13 0 7-15,-12 3 0 0,8 10-9 16,-1-2 11-1,10 2-2-15,-5-5 0 0,-4 3 9 16,-1-3-9-16,-7 0 0 16,-9 0 0-16,-17 0-6 15,-4-3 9-15,-4 1-3 16,-13 2 0-16,-8-3 10 16,-17 0-15-16,9 4 5 15,-1-5 0-15,18 2-7 16,20-3 9-16,17-3-2 15,9 0 0-15,-9 0 9 16,0 0-10-16,-21 2 1 16,-25 1 0-16,-17 0-8 15,0 2 8-15,-8 1 0 0,4-4 0 16,12-2 9 0,1 0-10-16,20 0 1 0,5 0 0 15,-9 0-4-15,21 0 8 16,1 0-4-16,3 0 0 15,5 0 7-15,-1 0-10 16,10-2 3-16,-1-6 0 16,0 2-4-16,-13 1 7 15,13-4-3-15,-8 7 0 16,-9 0 5-16,5-1-11 16,12 3 6-16,0-3 0 15,17-2-2-15,12 2 6 16,-12-5-4-16,8 0 0 15,4 3 9-15,-3-3-14 16,-1 0 5-16,-4 0 0 0,-4-1-8 16,0-1 10-16,12 2-2 15,-4 0 0-15,9-3 10 16,4 3-12-16,-13-2 2 16,4 2 0-16,-20 2-12 15,8 1 16-15,0 5-4 16,-1 0 0-16,22 0 6 15,0 0-14-15,-4 0 8 16,12 0 0-16,-12 0-4 16,3 0 9-16,-3 0-5 0,4 0 0 15,-13 0 6 1,5 0-10-16,-14 0 4 0,-7 0 0 16,-9 0-8-16,0 2 7 15,0 7 1-15,0-1-3 16,-4-3 4-16,17-3-5 15,-5 1 4-15,0-3 0 16,9 0-11-16,9 0 13 16,3 0-2-16,5 0 0 15,3 0 7-15,-11 0-11 16,-1 0 4-16,-4 0-3 16,-13 0-5-16,1 0 6 15,-1 0 2-15,9 3 0 16,0 0-2-16,12-3-2 15,13 0 4-15,5 0 0 0,-1 0-6 16,9 0 11-16,-13 0-5 16,12 0 0-16,-8 0 8 15,-12 0-17-15,12 0 9 16,-8 2 0-16,4-2-9 16,4 3 13-16,9-3-4 15,8 3 0-15,0-3 6 16,0 2-10-16,0-2 4 15,-21 3 0-15,4 5-7 16,-8 3 9-16,-13 2-2 16,0 1 0-16,5-7 4 15,3 1-9-15,14-2 5 0,-1-3 0 16,17-3-10-16,0 2 10 16,0-2 0-16,0 0-1 15,0 0 6-15,0 0-10 16,0 0 5-16,-9 3-8 15,-3 2 2-15,-5 3 3 16,0 0 3-16,-4 5 0 16,5 0 3-16,7-2-9 15,-8 4 6-15,17-6 0 16,-8 6-9-16,8-8 11 16,0 1-2-16,0-3 0 15,0-2 9-15,0 0-17 16,0 0 8-16,0-1 0 0,0-2-3 15,0 5-2-15,0-2 5 16,0 2 0-16,0 1 4 16,0-1-7-16,17 0 3 15,8-2 0-15,4 2-11 16,-3 1 16-16,-6-6-5 16,-3 3 0-16,-8-3 7 15,7 0-14-15,-3 0 7 16,-5 0 0-16,1 0 2 15,-1 0 3-15,-8 0-5 16,0 0 0-16,0 0 5 16,0 0-13-16,0 0 8 0,0 0-8 15,-17 0-3 1,-20 0 8-16,11 0 3 0,-3 0-1 16,4 0 10-16,4 0-14 15,4 0 5-15,0 0 0 16,17 0 0-16,0 0 4 15,0 0-4-15,0 0 0 16,0 0 8-16,0 0-16 16,0 0 8-16,17 0 0 15,29 0-3-15,9 0 12 16,16 0-9-16,9 0 1 16,4 0 9-16,17 0-5 15,-22 0-5-15,-7 0 0 16,-26 0-7-16,-29 0 15 15,4 0-8-15,-21 0 0 0,0 0 6 16,0 0-8-16,0 0 2 16,0 0 0-16,-13 0-5 15,-21 0 6-15,-20 0-1 16,-1 0 0-16,-8 0 8 16,0 0-14-16,0 0 6 15,9-3 0-15,8 0-1 16,16 0 8-16,14-2-7 15,7 0 0-15,1 0 8 16,8-1-4-16,0 3-4 16,-9 3 0-16,9 0-4 15,0 0 11-15,0 0-7 0,0-1 0 16,-8-3 5-16,8-2-9 16,-13-1 4-16,13 1 0 15,0-2-3-15,0 1 8 16,0-2-5-16,0 1 0 15,0 1 2-15,0 2-8 16,0 1 6-16,0-1 0 16,0 2-9-16,0 0 20 15,0 3-11-15,0-2 0 16,0-1 6-16,0 1-19 16,-16-2 12-16,16 4 1 15,-17 0-10-15,-4 0 10 16,4 0 0-16,-8 0 0 15,-4 0 7-15,3 0-10 16,5 0 3-16,5 0 0 0,7 0-6 16,9 0 16-16,0 0-10 15,0 0 0-15,0 0 7 16,0 0-5-16,0 0-2 16,0 0 0-16,0 0-4 15,0 0 8-15,0 0-4 16,0 0 0-16,17 0 0 15,29 0-8-15,0 0 8 16,17-4 0-16,9-5-8 16,12 2 15-16,-13 1-10 0,-8 4 3 15,-17-1-158 1,-38-3-187-16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45:59.52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418 389 223 0,'0'0'70'0,"0"0"15"16,0 0-46-16,0 0 5 16,0 0-2-16,0 0-38 15,0 0 13-15,-63-50-17 16,55 47 0-16,0 1 7 15,8-1-2-15,0 3 13 16,0-6 16-16,0 3-18 16,0-1 2-16,0-4-18 0,8-1 0 15,9 2 2 1,-9-4 5-16,13 0-7 0,-4-2 13 16,0 0-13-16,-9-4 25 15,5 4-15-15,-13-3 1 16,0 0 17-16,0 0-20 15,0 3-8-15,0 4 0 16,-21-1 11-16,4 5-18 16,9 2 7-16,-9-3 0 15,4 6-6-15,-12-6 12 16,-4 2-6-16,-5 1 0 16,-12-2 7-16,8 0-13 0,5 5 6 15,-14 0 0-15,10 0-6 16,11 0 10-16,-3 0-4 15,21 0 0-15,8 0 4 16,-9 0-8-16,9 0 4 16,-8 0 0-16,8 0-5 15,0 0 14-15,0 0-9 16,0 0 0-16,0 0 8 16,38 0-12-16,4-7 4 15,4-2 0-15,-8-5-1 16,-13 4 9-16,4 0-8 15,-21 6 0-15,1-6 8 16,-1 0 5-16,1 3-1 16,-9-3 8-16,0 7 17 15,0 0-37-15,0 3 23 0,0 0-23 16,0 0 4-16,0 0-4 16,-34 0 0-16,-12 0 0 15,8 0-1-15,5 0 9 16,3 0-8-16,13 3 0 15,9-3 7-15,8 3-16 16,0-3 9-16,0 0 0 16,0 2-10-16,17-2 19 15,21 0-9-15,-13 0 0 16,4 0 8-16,-20 0-11 16,-1 0 3-16,-8 0 0 15,0 0 2-15,0 0 6 0,0 0-8 16,0 0 0-16,0 0 6 15,0 0-19-15,0 0 13 16,0 0 0-16,0 5-12 16,0 5 22-16,0 0-10 15,0-6 0-15,-8 2 4 16,8-2-10-16,0 6 6 16,-9 3 0-16,9 2-6 15,-12 7 14-15,12 5-8 16,0 3 0-16,-9 1 2 15,9 1-6-15,-17-2 4 16,17-3 0-16,-8 2-4 16,-9 1 11-16,17 4-7 0,-12 4 0 15,3 4 5 1,1 9-14-16,-1 2 9 0,9 3 0 16,-8 1-2-16,8-6 8 15,0-8-6-15,0-3 0 16,0-8-63-16,25-8-154 15,5-11-306-15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7:47.52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461 11611 455 0,'0'0'293'0,"0"0"-134"16,0 0-33-16,0 0 1 0,0 0-46 16,0 0-37-16,-17-27-29 15,1 56-2-15,-22 14-1 16,4 10-12-16,-3 3 6 15,-1 1 4-15,4-2-8 16,-4-1-2-16,13-6 0 16,-4-10 16-16,12-12-16 15,9-12 0-15,8-11 0 16,0-3-5-16,0 0 13 16,0 0-8-16,0-19 18 15,8-27-12-15,17-18 1 16,13-16-7-16,8-11 0 15,-4-2-9-15,4-1 9 16,0 11 0-16,-20 19 0 16,3 21 8-16,-12 21-10 0,-9 18 2 15,5 4-11-15,12 15 1 16,-8 33-6-16,12 27 16 16,-12 14-2-16,0 4 11 15,4-3-13-15,-13-9 4 16,17-9-31-16,5-13-70 15,3-16-192-15,5-14-87 16</inkml:trace>
  <inkml:trace contextRef="#ctx0" brushRef="#br0" timeOffset="1162">0 11853 194 0,'0'0'56'0,"0"0"47"16,0 0-43-16,0 0-51 16,0 0-1-16,0 0 17 15,146 5 82-15,-28-5-3 16,16-5-10-16,5-26-10 16,-13-10-37-16,-9-7 15 15,-16-3-1-15,-30 6-28 16,-8 2 49-16,-38 9-57 15,-4 1 26-15,-21 7 22 16,0-1-53-16,0 3 12 0,-29 2-22 16,-5 9-10-16,5 9 14 15,-5 4-14-15,-3 0 0 16,-10 15 0-16,10 25 4 16,11 8-10-16,10 11 6 15,7 7 0-15,9 7-11 16,25-1 11-16,38-8 0 15,21-11-3 1,13-15 7-16,12-11-14 0,-8-16 10 16,-1-11 0-16,-20 0-5 15,-17-10 10-15,0-15-5 16,-25-9 2-16,-5-4 10 16,-20-5-2-16,-13-3-10 0,0 4 0 15,0 7 7-15,-30 11-1 16,-7 13-6-16,-5 11 0 15,-13 0 5-15,9 3-13 16,8 29 8-16,13 5-1 16,8 3-13-16,17 3 14 15,0-9 0-15,17-4-4 16,29-9-20-16,-4-12 23 16,4-7-11-16,-8-2 12 15,-4 0-5-15,-5-15 14 16,-12-9-9-16,-9-4 2 15,-8 4 8-15,0 3 5 0,0 4 1 16,0 10-13 0,0 4 14-16,-8 3-17 0,-1 3-1 15,-7 40-1-15,-5 18 2 16,4 22-3-16,17 6 3 16,0 1 0-16,0 10-8 15,0 17 10-15,17 6-2 16,12 2 0-16,9-7 7 15,-21-27-11-15,-9-19 4 16,0-26 0-16,-8-22-3 16,0-13 13-16,-46-11-10 15,-17 0 7-15,-8-19 1 0,-9-21-2 16,-4-13-6-16,21-12 0 16,9-15-4-16,29-5 7 15,16-9-3-15,9 0 0 16,34 4-19-16,37 4 16 15,22 8-14-15,7 6 10 16,-12 13-7-16,5 9 16 16,-30 5-2-16,0 12 0 15,-17 8 10-15,-21 10-13 16,-4 6 3-16,-13 9 0 16,-8 0-6-16,9 0 6 15,-1 3 0-15,0 27-5 16,9 10 10-16,4 10-11 15,-12 2 6-15,7-2 0 16,14-10-6-16,3-9 13 0,13-14-7 16,1-10 0-16,-10-7 7 15,5 0 2-15,-4-36-6 16,-21-12 0-16,4-11 42 16,-21-2-37-16,0-1 19 15,-30 7-10-15,-32 8-5 16,-18 15-18-16,-13 16 6 15,14 16-3-15,-5 0-7 16,13 19-41-16,33 21-48 16,13 13-70-16,-5 17-131 15,-12 10-154-15</inkml:trace>
  <inkml:trace contextRef="#ctx0" brushRef="#br0" timeOffset="1415">130 12752 505 0,'0'0'203'0,"0"0"-51"15,0 0-3-15,0 0-38 16,0 0-89-16,0 0-11 16,369-70 13-16,-71 27 27 15,8-7-43-15,5 7 21 16,-60 13-29-16,-79 20 0 15,-54 10-3-15,-64 0 1 0,-45 13-1 16,-9 22-35 0,-46 13-100-16,-42 11-19 0,-47 5-172 15,-37-2-254 1</inkml:trace>
  <inkml:trace contextRef="#ctx0" brushRef="#br0" timeOffset="1586">545 13001 258 0,'0'0'196'0,"-273"31"-55"16,202-25 3-16,42-6-1 15,29 0-38-15,29 0-41 16,72 0-37-16,41-19 46 16,68-12-3-16,42-13-49 15,29 1-11-15,0 7-6 0,-12 3-4 16,-43 14-20-16,-33 4-172 16,-42-2-252-16</inkml:trace>
  <inkml:trace contextRef="#ctx0" brushRef="#br0" timeOffset="2133">2924 12062 514 0,'0'0'131'15,"0"0"15"-15,0 0-55 0,0 0-17 16,0 0-45-16,0 0-22 16,55-19 19-16,8 19-14 15,25-2 11-15,13-3 52 16,8-6-31-16,0-2 8 15,-9-4-11-15,-28 1-23 16,-26 3 36-16,-21 0-23 16,-8 2-7-16,-17-6 28 0,0 0-50 15,-17-6 15 1,-29-1-17-16,-25 0 14 0,-1 4-12 16,-12 3-2-16,13 1 0 15,8 6-7-15,25 3 18 16,22 5-11-16,16 2 0 15,0 0 1-15,8 0-15 16,63 13 14-16,22 12 0 16,16-1-2-16,-9-3 15 15,-3-2-13-15,-22 2 0 16,-24 0 10-16,-13 4-17 16,-30 4 7-16,-8 3 0 15,0 6-12-15,-34 4-34 16,-29 4-95-16,9 2-180 15,-1 3-373-15</inkml:trace>
  <inkml:trace contextRef="#ctx0" brushRef="#br0" timeOffset="3035">4514 11536 615 0,'0'0'194'0,"0"0"-83"0,0 0 44 15,0 0-65 1,0 0-49-16,0 0 18 0,93-54-44 16,-68 49 22-16,4-4-1 15,-12 4-27-15,0-3 27 16,4 0-29-16,-4 0 5 15,-9 0 20-15,0 5-27 16,-8 1 15-16,0 2-11 16,0 0 1-16,0 0-18 15,0 0 8-15,-8 32 0 16,-17 11-10-16,-4 7 18 16,3 3-8-16,18 7 0 15,-5-4 8-15,13 0-14 16,0-5 6-16,0-6 0 15,13-9-6-15,4-10 14 0,-9-10-8 16,-8-11 0-16,0 0 9 16,0-5-8-16,0 0-1 15,0 0 0-15,-25 0 11 16,-13 0 1-16,9 0-12 16,20-2 0-16,1-1 8 15,8 1-15-15,0-1 7 16,0 0 0-16,29-5-10 15,13-6 1-15,34-3 9 16,12-10-24-16,13-6-79 16,-13-2-14-16,13-4-134 15,-39-5-140-15</inkml:trace>
  <inkml:trace contextRef="#ctx0" brushRef="#br0" timeOffset="3293">5094 11188 494 0,'0'0'231'16,"0"0"-65"-16,0 0 48 16,-156-139-114-16,148 128-13 15,8 6 6-15,0 5-74 16,8 0 3-16,47 13-10 16,12 27-5-16,13 19 37 15,8 19-33-15,4 13 1 16,-12 10 25-16,-5 4-27 15,-33-2 1-15,-21 7-11 16,-21 0 14-16,-71 2-22 0,-59 0 8 16,-30-5-52-16,-3-10-74 15,8-9-262-15</inkml:trace>
  <inkml:trace contextRef="#ctx0" brushRef="#br0" timeOffset="8558">6847 11140 95 0</inkml:trace>
  <inkml:trace contextRef="#ctx0" brushRef="#br0" timeOffset="15025">6978 11247 164 0,'0'0'135'0,"0"0"11"0,0 0-29 16,0 0-5-16,0 0 5 15,-193-161-29-15,176 137 16 16,0 11-35-16,4 4-12 16,5 7 21-16,0 2-67 15,-9 0 4-15,0 35-15 16,-21 18 2-16,-8 19 8 16,13 8-10-16,3 9 0 15,13-1 0-15,9-2 8 16,-5-6-8-16,13-8 0 15,0-11 7-15,38-15-17 16,8-14 10-16,9-16 0 16,8-13 1-16,0-3 12 0,8 0-7 15,-8-24-5-15,-8-3 10 16,-9-6-8-16,-9 5-3 16,-3-2 0-16,-5 1 4 15,5 2 4-15,-5 8-8 16,-12 8 0-16,0 9-4 15,12 2-4-15,-4 0 6 16,-4 2 2-16,5 18-10 16,3-5 14-16,-21 1-4 15,9-5 0-15,-17-5 5 16,0-4-11-16,0-2 6 16,0 0 0-16,0 0 22 15,0-13-13-15,-25-9-6 16,-13-2 6-16,13 5-6 0,-4 1 28 15,3 10-29-15,-3 3-1 16,12 5-1-16,-12 0 0 16,4 20 0-16,-5 19 0 15,14 3 1-15,7 1-11 16,9-4 10-16,0-8 0 16,0-10-9-16,17-8 4 15,12-11 5-15,-3-2 0 16,3 0 3-16,-12 0 0 15,0-21-3-15,-9-3 0 16,-8 6 3-16,0 1 10 16,0 9-13-16,0 3 0 0,0 5 8 15,0 0-23-15,0 0 15 16,21 5-8-16,4 14-7 16,21 3 23-16,0-6-8 15,26-8 0-15,-1-8 4 16,-8 0-7-16,13-3 3 15,-14-24 0-15,-7-8 6 16,-13-10 4-16,-13-11-8 16,-4-5-1-16,-16-7 8 15,-9-1 13-15,0-6-2 16,-17 1-4-16,-29 2 6 16,12 15-12-16,-3 14-5 15,3 24-5-15,13 14 11 0,4 5-27 16,-12 19 16-1,21 42 0-15,-9 25-9 0,17 16 16 16,0-1-7-16,0-5 0 16,46-18 3-16,8-14-12 15,9-16 9-15,-8-16 0 16,-1-13-4-16,-12-14 19 16,13-5-15-16,0 0 0 15,-1-18 3-15,1-12 1 16,-9-2-4-16,0-5 0 15,-12 2 3-15,-5 0 8 16,4 6-11-16,-3 7 0 0,-13 12 2 16,4 2-15-16,-5 8 13 15,1 0 0-15,-8 0-12 16,-1 13 11-16,5 1 0 16,-5-4 1-16,-8-7 0 15,0-3-8-15,0 0 10 16,0 0-2-16,0 0 12 15,-8-8 1-15,-30-6-13 16,0 0 0-16,4 4 1 16,-3 3-10-16,11 4 9 15,6 3 0-15,11 0-2 16,1 24-14-16,-1 22 16 16,9 1 0-16,0 7 5 0,0-9-17 15,34-4 12-15,20-12-1 16,14-13-5-16,-5-8-4 15,16-8 10-15,-7 0 0 16,-1-14 2-16,4-15-4 16,-28-3 3-16,-14-3-1 15,-16 3 7-15,4-5 4 16,-21 4-5-16,0 7-2 16,0 7 4-16,0 12 3 15,0 4-11-15,-8 3 0 16,8 0-4-16,0 27-7 15,0 12 11-15,0 4 0 0,33 0 2 16,13-8-12 0,9-6 10-16,-9-12 0 0,0-10-2 15,-12-7 17-15,3 0-15 16,-11-2 0-16,3-22 7 16,-12-9-1-16,8-4 4 15,-12 0-10-15,-13-4 25 16,0 10-23-16,0 3 24 15,0 15-26-15,0 8 10 16,0 5-19-16,0 0 9 16,16 14-6-16,1 20-5 15,12 3 17-15,5 1-6 16,21-9 0-16,-9-8-4 16,0-7-14-16,0-11 18 15,-4-3 0-15,4 0 1 0,9-22 10 16,-9-13-5-1,0-10-6-15,-12-5 2 0,-13-10 2 16,-13-7 5-16,-8-2-8 16,-8 2 20-16,-30 9-16 15,-17 12 16-15,9 17-19 16,-8 10 8-16,20 19-10 16,13 0 0-16,-4 16-4 15,-5 36-3-15,22 19 8 16,0 12-4-16,8 5 3 15,16 0 0-15,60-8-10 16,21-15 10-16,12-20 0 0,0-18-2 16,0-19 6-16,-9-8-5 15,-20 0 1-15,4-28 0 16,-21-6 1-16,0-6 4 16,-21-3-5-16,-4 3 0 15,-9 5 14-15,-12 11-13 16,-9 9-1-16,1 6 0 15,12 9-11-15,-13 0 2 16,17 14 9-16,5 18-11 16,-22-3 14-16,17 1-7 15,-16-9 4-15,12-10 0 16,-13-6-17-16,-8-5 20 16,0 0-3-16,0 0 16 0,0-11-11 15,0-10 4-15,0-6-9 16,-8-3 0-16,-22 7-8 15,-3-1 9-15,3 8-1 16,5 11 0-16,-4 5-6 16,12 0 0-16,-12 10 4 15,12 22 2-15,8 5-17 16,9 6 17-16,0-5 0 16,0-9-1-16,26-8-32 15,11-7 30-15,9-11-9 16,1-3 12-16,-5 0-6 15,-5-3 10-15,1-16-4 0,-4-2 0 16,-13 2 13 0,-5 6-14-16,-7 5 1 0,-1 8-4 15,1 0-6-15,12 0 0 16,-5 13 10-16,1 9-3 16,13-4-10-16,-5-7 11 15,4-5-7-15,5-6 9 16,12 0-6-16,0-17 16 15,8-25-10-15,1-12 8 16,-9-8 1-16,-12-10 20 16,-5-5 1-16,-20-1-20 15,-9 6 29-15,0 16-38 16,0 13 18-16,-30 23-6 0,22 8-3 16,-9 12-14-1,0 8 4-15,-12 43-7 0,4 19-9 16,4 15 19-16,21 0-3 15,0-2 0-15,0-11 8 16,29-10-15-16,17-14 7 16,-21-11-21-16,13-12 18 15,-21-12-42-15,-9-8 12 16,1-5 7-16,-9 0-23 16,0-2 49-16,0-20-41 15,-9-10 0-15,-28-3 26 16,3-2-17-16,-12-3 32 15,8 6-6-15,-4 4 14 16,4 10-12-16,22 10 4 0,7 5 0 16,9 5-12-16,0 0 9 15,0 0 3-15,34 0-10 16,20 8 14-16,39-8-6 16,-5 0 2-16,12 0 0 15,-11-10 5-15,-14-7-1 16,-20-2-4-16,-13 1 25 15,-13-1-24-15,-12 3 46 16,-9-3-13-16,-8 1 2 16,0 1 9-16,0 1-44 15,-25 8 13-15,-13 8-14 16,5 0 7-16,-14 14-16 16,10 26 9-16,20 6 0 15,8 2-10-15,9-3 13 0,0-4-3 16,34-7 0-16,12-8 5 15,0-4-14-15,9-6-43 16,8-3-73-16,-9-5-48 16,-16-2-404-16</inkml:trace>
  <inkml:trace contextRef="#ctx0" brushRef="#br0" timeOffset="16262">13028 11490 513 0,'0'0'176'15,"0"0"-68"-15,0 0 13 16,0 0 23-16,0 0-77 16,0 0 2-16,0 0-1 15,55-142-39-15,-55 134 28 16,0 5-46-16,-30 1-7 0,5 2-8 16,-13 0 4-1,1 2 0-15,3 22 0 0,17 3 3 16,17 3-13-16,0 5 10 15,34 7 0-15,37 0-5 16,21 8 10-16,-12-5-5 16,-4 0 0-16,-22-5 7 15,-20 0-13-15,-5-6 6 16,-20-1 0-16,-9-9-10 16,0-2 12-16,-9-8-2 15,-37-10 0-15,-9-4-5 16,1 0-3-16,8 0-7 15,29-16-38-15,17-8 22 16,0-7-32-16,25-8 43 0,30 2 14 16,8-3-31-16,0 0 31 15,-9 2-4-15,-8 2 10 16,-8 0-6-16,-13 10 14 16,5 4-8-16,-22 7 7 15,0 4-6-15,-8 0 44 16,0 11-17-16,0 0-3 15,0 0-25-15,0 5-1 16,0 25 1-16,0 10-7 16,0 0 19-16,9 0-13 15,29-11 1-15,8-7 0 16,8-9 5-16,-3-7 10 16,-5-6-12-16,8 0 2 0,-16-6 4 15,-4-21 9-15,-5-5-7 16,-12-3 16-16,-9-2 26 15,-8-1-44-15,0 6 9 16,0 1 3-16,0 9-18 16,0 9 23-16,-8 7-26 15,8 6 0-15,-9 0-9 16,9 8-13-16,0 22 22 16,0 4 0-16,0 4 10 15,0-6-14-15,30 1 4 16,3-7 0-16,13-5-6 15,1-5 12-15,7-8-6 16,-20-5 2-16,4-3 11 0,-1 0-5 16,-20-16-8-16,0-8 0 15,-9-6 5-15,1-1 4 16,-9 1-9-16,0 8 1 16,0 9 13-16,0 6-1 15,0 7-13-15,0 0-7 16,0 0 2-16,0 18-21 15,0 12 26-15,0-1 0 16,0 0 9-16,12-2-15 16,13-9 6-16,5-1 0 15,-5-9-11-15,13-3 19 16,-22-5-8-16,1 0 0 16,13 0 11-16,-22 0-1 15,9-19-10-15,0-5 0 0,-5-3 0 16,5 1 9-16,0-1-9 15,4 6 0-15,-4 4 5 16,8 7-14-16,-4 7 9 16,-5 3 0-16,1 0-12 15,4 3 3-15,4 13 9 16,-16 0 0-16,12-2 3 16,-4-4-9-16,-1 1 6 15,-7-3 0-15,12-3-11 16,-4 1-9-16,-1-1-14 15,14 0-28-15,-5 3-100 16,-17 5-120-16,13-2-442 0</inkml:trace>
  <inkml:trace contextRef="#ctx0" brushRef="#br0" timeOffset="17035">16356 11492 779 0,'0'0'121'0,"0"0"26"0,0 0-34 16,0 0-34-16,-173-135-2 15,157 126-65-15,7 7 9 16,9 2-21-16,0 5-15 15,0 25 11-15,-12 12 3 16,12 1 1-16,0-1-9 16,0-6 17-16,12-7-8 15,5-5 0-15,8-10 0 16,5-10-11-16,-14-4 5 16,14 0 6-16,-5 0 1 15,-8-21 7-15,4-6-3 16,-21-4-3-16,0-4 8 15,0-3 7-15,0 1-10 0,-30 5 1 16,-3 5 18 0,-5 11-18-16,13 11-8 0,-5 5 0 15,5 0-8-15,4 15-3 16,13 20 8-16,8 5 3 16,8 3-8-16,47-6 14 15,16-4-6-15,13-9 0 16,4-16 6-16,5-8-11 15,-14 0 5-15,5-11 0 16,-21-22 7-16,-8-3 7 16,-22-2-14-16,-3-7 8 15,-22-3-4-15,-8 0 37 16,0 0-19-16,-8 7-1 16,-22 9 13-16,13 13-28 0,9 11 7 15,0 8-13-15,-1 0 0 16,9 19-9-16,0 32 2 15,0 21 7-15,0 16-6 16,9 14 16-16,37 5-10 16,-13 13 0-16,5-2 8 15,8-6-13-15,17-13 5 16,17-22 0-16,21-25-14 16,8-28 13-16,-21-19 1 15,-17-5 1-15,-16-5 10 16,-17-25 3-16,-30-10-14 15,-8-6 1-15,-17-7-5 16,-46 2-17-16,-29 6-58 0,4 7-93 16,4 7-173-16,42-2-332 15</inkml:trace>
  <inkml:trace contextRef="#ctx0" brushRef="#br0" timeOffset="18594">18961 11090 590 0,'0'0'238'15,"0"0"-98"-15,0 0 24 0,0 0-29 16,0 0-71 0,0 0 4-16,-63-135-40 0,55 135-25 15,8 33-3-15,-21 36 0 16,12 27 0-16,-7 22 0 16,7 15 8-16,-20 9-11 15,12 5 3-15,-12 3 0 16,4-14-4-16,8-18 14 15,17-30-10-15,0-29 0 16,0-32-17-16,33-22 11 16,30-5 3-16,13-40 3 15,4-24 14-15,-9-17-3 16,-25-2-11-16,-29 0 0 16,-17 6 12-16,-9 3-19 15,-62 4 7-15,-9 11 0 0,-4 11-18 16,-4 16 3-16,4 13 15 15,13 9-3-15,25 10-6 16,21 0 1-16,16 0-5 16,9 0-7-16,0 0 13 15,26 0-58-15,28 0 63 16,26 0-1-16,21 0 6 16,8-22-2-16,8-8-1 15,-8-7 0-15,-8 1 3 16,-30-3 10-16,-16 4-8 0,-22 1 25 15,-12 2-15 1,-21 8 33-16,0 5-27 0,0 6-8 16,-29 4 5-16,4 7-12 15,-5 2-6-15,5 0 0 16,-4 22-2-16,4 12-8 16,-5 6 10-16,30 6 0 15,0 4-12-15,0-2 25 16,0-2-13-16,38-11 0 15,0-11 6-15,4-8-17 16,4-14 11-16,-8-2 0 16,8 0 6-16,-13-21 9 15,5-9-14-15,-13-4-1 16,5-6 12-16,-13-3-14 0,-9 3 2 16,13 5 0-16,-21 9-3 15,0 9 16 1,8 10-13-16,-8 7 0 0,17 0-10 15,0 0 1-15,12 7 0 16,-4 17 9-16,13 2-9 16,-21 4 12-16,12 0-3 15,-20-1 0-15,-1 1 1 16,1-1-11-16,-1-5 10 16,0-7 0-16,5-4-2 15,-5-9 13-15,1 0-11 16,7-4 0-16,5 0 11 15,5-11-6-15,11-18-5 16,-11-6 0-16,11-3 6 16,-20 1 7-16,-8-1-13 0,-9 4 0 15,0 5 12-15,0 10-11 16,0 5-1-16,0 11 0 16,0 3-8-16,0 0 7 15,8 0 0-15,0 9-8 16,13 23 4-16,4 8-4 15,13 2 9-15,-13 1 0 16,22-3-5-16,-18-2 14 16,-4-9-9-16,-8-5 0 15,-17-8 6-15,0-5-19 16,0 0 13-16,0-1 0 16,-42 2-10-16,-4-2 18 15,0-5-8-15,20-3 0 0,26-2-24 16,0 0 20-16,0 0-17 15,0 0 20-15,34-13-17 16,21-18 25-16,-1-9-7 16,9-14 0-16,0-8 8 15,-8-7-13-15,-9-9 5 16,-9-5 0-16,-20 4 3 16,-8 6 11-16,-9 15-3 15,0 23 18-15,-9 16-22 16,1 14 10-16,-13 5-17 15,-4 24-5-15,-5 32-5 16,-3 25 11-16,3 6-1 0,22 0 0 16,8 0 7-16,0-15-16 15,38-7 9-15,16-17-33 16,1-14-17-16,-1-15-99 16,1-14-56-16,-21-5-6 15,-5 0-26-15,-29-13-17 16</inkml:trace>
  <inkml:trace contextRef="#ctx0" brushRef="#br0" timeOffset="18727">20669 11394 180 0,'0'0'262'16,"0"0"-63"-16,0 0-29 15,0 0-65-15,0 0-44 16,0 0-33-16,29-118-19 16,51 105-9-16,-9 4 0 0,-33 2-76 15,-8 0-141-15,-30 6-209 16</inkml:trace>
  <inkml:trace contextRef="#ctx0" brushRef="#br0" timeOffset="19060">19440 10884 397 0,'0'0'142'0,"0"0"-6"16,0 0-1-16,0 0-44 0,0 0 3 16,0 0-49-16,-26-74-14 15,14 74-26-15,3 0-5 16,1 22 0-16,8 6 0 16,0-4 9-16,0-3-9 15,8-8 0-15,30-8 0 16,0-5 22-16,-13 0-20 15,4-16 56-15,-12-10 9 16,-8-7-41-16,-9 4 6 16,0 3-32-16,-26 4-9 15,-20 14 3-15,17 8-156 16,29 0-127-16,0 13-537 16</inkml:trace>
  <inkml:trace contextRef="#ctx0" brushRef="#br0" timeOffset="20124">22960 11009 374 0,'0'0'138'0,"0"0"-14"15,0 0-5-15,-118-148-34 16,110 138-4-16,8 5-43 15,-13 5-6-15,13 0-28 16,0 0-4-16,0 0 0 0,0 21-3 16,0 3 8-1,38-3 2-15,0-2-6 0,4-8-1 16,4-11 22-16,-8 0-19 16,-13 0 28-16,-17-6 15 15,5-12-34-15,-13 1 5 16,0 4-17-16,0 9-32 15,-38 4-118-15,22 7-217 16</inkml:trace>
  <inkml:trace contextRef="#ctx0" brushRef="#br0" timeOffset="19636">22100 11351 893 0,'0'0'137'0,"0"0"-30"0,0 0-6 16,0 0-17-16,0 0-70 15,0 0 17-15,0-67-31 16,0 75-24-16,-17 24 19 16,-4 14 1-16,4 7 4 15,17 1 1-15,0-6 11 16,0-12-12-16,38-6 0 15,4-13 3-15,13-12 5 16,-1-5-8-16,1 0 2 16,-1-16 9-16,-16-14 0 15,-13-1-6-15,-4-4 13 16,-4 0-8-16,-17 5 35 0,0 5-43 16,0 5 0-16,0 12 4 15,0 8 7 1,0 0-26-16,0 0 11 0,0 19-10 15,17 7 2-15,37-1 10 16,9-7 0-16,21-10-2 16,4-8 16-16,-4 0-14 15,-13 0 0-15,-16-21 7 16,-30-3-3-16,-16-6-1 16,-9-4-3-16,0-1 2 15,-34 0 7-15,-29 3-18 16,-13 8 8-16,22 10-73 15,20 14-12-15,13 0-146 0,21 30-104 16,0 5-203 0</inkml:trace>
  <inkml:trace contextRef="#ctx0" brushRef="#br0" timeOffset="19874">23140 11284 573 0,'0'0'187'16,"0"0"-26"-16,0 0 27 15,0 0-64-15,0 0-55 16,0 0-40-16,9-51-25 16,-9 72-4-16,0 15 0 15,0 1 8-15,0 0-8 16,25 1 0-16,-4-6 0 16,-4-8 0-16,-1-5-39 0,-16-6-75 15,0-5-57-15,0-8-62 16,0 0-8-16,-16 0-211 15</inkml:trace>
  <inkml:trace contextRef="#ctx0" brushRef="#br0" timeOffset="21242">23539 11274 542 0,'0'0'266'0,"0"0"-134"15,0 0 21-15,0 0-8 16,0 0-87-16,0 0-5 16,0-93-53-16,0 93 5 15,17 17-10-15,0 13 4 16,12 2 1-16,-12 3-2 15,-9-3 13-15,13-2-11 0,-13-6 0 16,9-3 1 0,0-5-5-16,-9-6 4 0,13-7 0 15,-12-3 3-15,16 0 8 16,4-11-3-16,5-15-8 16,-5-4 7-16,9 3-10 15,-13 6 3-15,13 8 0 16,-21 10 0-16,0 3 2 15,12 0-7-15,5 0 5 16,-5 16-3-16,4 3-7 16,5-1 10-16,-8 1 0 15,3-6-2-15,-3-2 9 16,-5-5-7-16,4-6 0 0,-12 0 3 16,0 0 5-1,-9-11-8-15,13-13 0 0,-21-6 6 16,0 0 7-16,0-1-9 15,0-1 5-15,-38 3-8 16,0 5 19-16,5 10-20 16,-5 9 0-16,5 5-7 15,-5 5-5-15,8 30 10 16,14 7 2-16,16 2-1 16,0-5-13-16,8-6 14 15,38-9 0-15,9-11-10 16,-9-9 23-16,0-4-9 0,-4 0-4 15,4-34 4 1,0-6 8-16,-20-10-8 0,11-7 5 16,-28-6 23-16,-9-9-24 15,0-4 26 1,0 0-24-16,-34 8-8 0,5 10 19 16,4 20-17-16,4 16-4 15,21 15 0-15,-9 7 2 16,9 0-12-16,0 29-3 15,0 26 13-15,0 23-12 16,0 8 14-16,17 2-2 16,38-7 0-16,7-12 4 15,14-13-4-15,4-13 0 16,-9-17 1-16,5-12-14 16,-13-12 13-16,-9-2 0 15,-20 0 2-15,3-13 11 0,-11-14-8 16,-14-5-5-16,-3 3 1 15,-9 0-1-15,0 10 0 16,0 6 0-16,0 7-1 16,0 6-11-16,0 0 12 15,0 21-20-15,0 13 20 16,0 2-9-16,8-5 9 16,26-1 0-16,3-8-5 15,9-3 17-15,1-10-12 16,7-9 0-16,-12 0 1 15,13 0 2-15,-9-15 5 0,-8-11-8 16,-22-13 8 0,-7-2 1-16,-9-13 17 0,-9 0-26 15,-54-2 8-15,-8 8-22 16,-4 13 14-16,12 17 0 16,8 12-4-16,21 6-11 15,-3 11-1-15,20 32-74 16,17 10-71-16,0 3-107 15,25-8-303-15</inkml:trace>
  <inkml:trace contextRef="#ctx0" brushRef="#br0" timeOffset="21760">25889 11114 650 0,'0'0'218'0,"0"0"-79"15,0 0 23-15,0 0-49 16,0 0-83-16,0 0-5 16,-101-81-25-16,101 115 0 15,0 13-11-15,0-3 16 16,13 2-5-16,12-11 0 16,4-6 10-16,5-7-12 15,-5-12 2-15,-12-5 0 16,0-5 5-16,20 0 2 15,-11-2-4-15,-5-17 2 16,4-2 5-16,-8-3-3 0,-17 0-7 16,0 5 3-16,0 5-1 15,0 13 1-15,0-3-3 16,12 4 0-16,-3 0-13 16,7 0 10-16,14 19 0 15,-5-3 3-15,0 0-5 16,21-4 5-16,-8 0 0 15,17-10 0-15,-9-2 15 16,4 0-12-16,5-14-3 16,-9-14 2-16,0-7 10 15,-8-8-6-15,-13 0 25 16,-17 1 16-16,-8-1-39 16,0 11 28-16,-17 5-36 0,-12 11 7 15,12 14-19-15,0 2 7 16,1 0-5-16,-14 29-16 15,30 16-142-15,0 1-109 16,0-5-294-16</inkml:trace>
  <inkml:trace contextRef="#ctx0" brushRef="#br0" timeOffset="22960">4561 13129 553 0,'0'0'219'16,"0"0"-46"-16,0 0 27 15,0 0-85-15,0 0-42 16,0 0-25-16,63-128-29 16,-17 117 16-16,-13 3-25 15,5 8-7-15,-21 0-5 0,4 0 2 16,-13 9 0 0,-8 19 0-16,0 4-2 0,-8 5 2 15,-30 4 0-15,-8-3 0 16,12-7 1-16,5-9 2 15,21-6-3-15,8-8 0 16,0-6 5-16,54-2-5 16,9 0 2-16,29 0-1 15,-4-10 6-15,-4-11-7 16,-12 2-25-16,-18 0-77 16,-20 4-137-16,-5-8-128 15</inkml:trace>
  <inkml:trace contextRef="#ctx0" brushRef="#br0" timeOffset="23230">5085 12608 589 0,'0'0'237'0,"0"0"-33"0,0 0-44 15,0 0-49-15,-38-142-3 16,38 142-58-16,0 0-16 15,38 8-22-15,25 34-10 16,17 17 20-16,12 22-5 16,9 4-5-16,-5 9 24 15,-12 3-31-15,-21-2 7 16,-25 4-8-16,-30 0 5 0,-8-2-6 16,-37-1-3-16,-43-6-22 15,-38-4-59-15,9-9-190 16,0-18-393-16</inkml:trace>
  <inkml:trace contextRef="#ctx0" brushRef="#br0" timeOffset="25300">7192 12953 306 0,'0'0'215'16,"0"0"-56"-16,0 0 8 15,0 0-36-15,0 0-9 16,0-177-7-16,0 131-45 15,0 1 4-15,0-1-17 16,-9 6-39-16,-8 14 15 16,-12 4-28-16,12 12-3 15,0 5-2-15,-4 5-9 16,5 0 3-16,-10 24-2 16,-11 21 8-16,28 17-9 0,9 7 13 15,0 0-8-15,0-2 2 16,46 0-29-16,9-11 17 15,-5-5-19-15,5-6 0 16,-1-7 29-16,-16-5-25 16,-21-2 26-16,4-7 1 15,-21 0-9-15,0-8 6 16,0 1-4-16,-29-7 9 16,-5 4-6-16,-12-7 14 15,-9-1-8-15,-8-6 0 16,0 0 7-16,9 0-15 0,8 0-53 15,16-11-48 1,30-13 28-16,0-11-18 0,21-5-7 16,42-3-4-16,0 6-72 15,9 7 10-15,-9 12-78 16</inkml:trace>
  <inkml:trace contextRef="#ctx0" brushRef="#br0" timeOffset="25357">7192 12953 64 0</inkml:trace>
  <inkml:trace contextRef="#ctx0" brushRef="#br0" timeOffset="27654">7192 12953 64 0,'146'104'67'0,"-137"-104"32"0,-9 0 22 0,0 3-20 0,0 4 49 16,0 4-75-16,0 8 4 16,0-1-32-16,0 5-30 15,0-6 9-15,17 2-12 16,12-5-11-16,-12-4 9 16,20-3-7-16,-3-7-5 0,4 0 19 15,-13 0-11-15,13-17 39 16,-21-4 16-16,4-3-11 15,-13 0 13-15,-8-7-37 16,0 5 35-16,0-4-8 16,0 4-42-16,0 8 10 15,0 7-14-15,0 5-9 16,0 6 2-16,0 0-2 16,0 6-14-16,0 20 13 15,17 3 2-15,20 1-2 16,-3-6 1-16,21-5 0 15,-9-5-10-15,0-10 11 0,0-1-1 16,-12-3 0 0,3 0 9-16,-3-14-4 0,4-14-5 15,-9-7 2-15,-12-8 7 16,0-5-2-16,-17-5 6 16,0-6 29-16,0 2-14 15,-9 4 24-15,-16 8-35 16,-13 12-10-16,22 14 22 15,-5 17-28-15,12 2-1 16,9 0 0-16,0 37-12 16,0 17 12-16,0 16 0 15,0 4 0-15,0-2-5 16,9-2 5-16,20-11 0 16,-4-9-2-16,-4-11-11 0,-4-13 4 15,-9-13 2-15,1-13 6 16,-9 0-5-16,8 0 12 15,0-5-5-15,13-22 1 16,-4-4 8-16,0-2-9 16,4 3-1-16,-4 9 0 15,0 5-6-15,3 8 6 16,6 8 0-16,11 0 0 16,-11 13-5-16,3 17-6 15,-4 5 4-15,-16-4-29 16,-1-1 27-16,-8-6-24 15,0-2 26-15,-25-4 5 16,-21-5-20-16,-9-5 21 0,1-5-36 16,-1-3-22-16,21 0 5 15,13 0-16-15,21-3 24 16,0-18-8-16,47-7-56 16,16-10 21-16,12-8-41 15,5 0 39-15,-17 3 32 16,-17 2 59-16,-21 3 12 15,-17 0 55-15,13 0 27 16,-21 7 37-16,0-2-30 16,0 9-6-16,0 5 9 15,0 12-33-15,0 4-14 16,0 3-13-16,0 0-40 0,0 21-8 16,0 25 4-1,0 15 0-15,0 4 1 0,0-3 2 16,9 1-3-16,-1-3 0 15,1-7 10-15,12-8-13 16,-13-10 3-16,0-19-9 16,1-8 5-16,-9-8-25 15,0 0 29-15,0-17-4 16,0-17 13-16,0-9-6 16,-9 0-3-16,-20 0 0 15,-5 3-3-15,-12 6 7 16,8 5-4-16,13 7 0 15,9 11 9-15,3 9-13 0,13 2 4 16,0 0-10-16,0 0 6 16,38 7-2-16,25 10 6 15,8-6 0-15,4-4 9 16,-3-4-8-16,-9 0-1 16,-9-3 0-16,-16 0-4 15,-21 0 7-15,0 2-3 16,-1 1 0-16,-3 3 6 15,-13 7-11-15,17 3 5 16,-9 7 0-16,9 8-5 16,4-3 7-16,4 2-2 15,-4-2 0-15,-4-4 9 16,-9-3-15-16,1-6 6 0,-9-2 0 16,0-3-12-16,0-6 7 15,-17-4 5-15,-12 0 5 16,12-4 4-16,0-16 0 15,9-9-9-15,8-9 0 16,0-10-3-16,16-14 5 16,47-4-2-16,9 1 0 15,-1 13 8-15,-17 16-8 16,-7 21 0-16,-10 9 0 16,-11 6-13-16,11 0 12 15,-11 19 1-15,11 5 0 16,-20 2 5-16,4-2-8 0,-4-2 3 15,-9-6 0 1,9-8-5-16,-17 0 9 0,13-8-4 16,-13 0 0-16,0 0 9 15,0 0 1-15,0 0-10 16,0-16 2-16,-30-3-4 16,-8 0 9-16,13 4-7 15,-21 1 0-15,0 8 6 16,12 5-11-16,-3 1 5 15,3 0-5-15,5 17-5 16,12 18 8-16,-4 8 2 16,21 3 0-16,0 2 5 15,0-11-17-15,29-4 10 16,-4-9-5-16,13-14-2 0,0-10-2 16,4 0 11-16,4 0-1 15,-8-22 10-15,-13-7-6 16,4 2-3-16,-12-2 2 15,-8-3 23-15,-9 6-18 16,0 2 14-16,0 7 0 16,0 12-16-16,0 3 3 15,0 2-8-15,0 3-16 16,0 31 4-16,-9 8 15 16,9 3-3-16,0 1 0 15,46-8 7-15,17-9-11 16,9-10 4-16,-1-13 0 15,-16-6 2-15,-1 0 5 0,1-17-7 16,-1-15 4 0,-8-2 6-16,0-1 1 0,-12 0-4 15,4 3-1-15,-13 8 18 16,-4 5-21-16,-4 5-2 16,0 7-1-16,4 7-4 15,-13 0-1-15,9 0 1 16,12 14 4-16,-4 9-14 15,-8-1 10-15,12-9 0 16,-20-5 3-16,8-5-9 16,-17-3 10-16,0 0 2 15,0-6-2-15,0-18 11 0,0-5-7 16,-26 2-4 0,-3 3 6-16,-5 8 3 0,-3 11-3 15,12 5-6-15,-13 0-2 16,13 10-11-16,-5 22 10 15,13 11 3-15,17 0 0 16,0 2-1-16,9-8-5 16,45-7-4-16,9-11 2 15,9-14-4-15,-1-5 12 16,5 0 0-16,3-29 0 16,-16-12 11-16,0-7-7 15,-17-5-3-15,-8-9-1 16,-13-4 38-16,-8-11-23 15,-17-10 10-15,0 2 17 16,-8 10-41-16,-18 17 26 0,-3 23-17 16,12 18-9-16,0 17-1 15,9 22-1-15,-5 40 1 16,5 22-1-16,8 13 11 16,0-3-13-16,21-8 3 15,21-12-14-15,4-15 13 16,0-11-52-16,1-15-28 15,-14-14-19-15,-4-12-52 16,-3-7-39-16,-26 0-17 16,0-6-38-16,0-14-34 15</inkml:trace>
  <inkml:trace contextRef="#ctx0" brushRef="#br0" timeOffset="27779">10821 12982 217 0,'0'0'193'0,"0"0"-64"15,0 0 10-15,0 0-61 16,0 0-43-16,0 0-35 15,134-129 5-15,-8 124-13 16,0 3-51-16,-8 2-145 16</inkml:trace>
  <inkml:trace contextRef="#ctx0" brushRef="#br0" timeOffset="29304">12067 12752 446 0,'0'0'413'0,"0"0"-194"0,-17-150-58 16,-20 108-20-16,12 12-60 16,4 12-36-16,12 12 11 15,1 6-47-15,8 0 2 16,0 48-11-16,0 26-4 15,8 31 4-15,22 13 0 16,-22 13 1-16,-8 8-7 16,0 5 10-16,0 0-4 15,0-4 0-15,-8-15-13 16,-1-21 12-16,9-26-31 0,0-35-20 16,25-30 26-16,13-13 5 15,8-21 21-15,-4-33 8 16,4-15 1-16,-8-12-3 15,-21-7-6-15,-17-5 1 16,0-6-8-16,-25-3 7 16,-30 2-3-16,-8 10-3 15,-12 13-29-15,12 21 34 16,8 21-7-16,9 13-1 16,29 12 0-16,9 10 4 15,8 0 5-15,8 0-1 16,47 0-7-16,25 0 8 15,3 0 0-15,6 0 0 16,3-14-4-16,-21-6 9 0,-16-3-5 16,-17 6 3-16,-22-2 4 15,-7 2 10-15,-9 1 7 16,0 3-3-16,0 5 24 16,0 3-42-16,-9 5 11 15,1 0-14-15,0 2 5 16,8 28-8-16,0 12 3 15,0 6 0-15,0 1-10 16,8-1 13-16,30-5-3 16,-13-8 0-16,13-9 10 15,4-10-13-15,-5-8 3 16,1-8 0-16,17 0 4 0,-13-11 2 16,12-18-6-16,-8-5 5 15,-8-7 7-15,-13-7-9 16,5 2-3-16,-30-4 4 15,0 4 1-15,0 9 0 16,0 10-5-16,0 14 0 16,0 7 8-16,0 6-18 15,25 0 10-15,13 8-4 16,-5 14-12-16,5 2 16 16,0 5 0-16,-13 7 0 15,-8 4 0-15,-5 4-7 16,-3 5 7-16,-9 2 0 15,0-9-9-15,8-10 9 0,0-8 0 16,-8-13-3 0,17-6 15-16,-4-5-16 0,4 0 4 15,8-5 0-15,4-21 9 16,5-9-1-16,-5-8-8 16,-4 1 0-16,5-7 12 15,-22 4-9-15,-8 2-3 16,0 7 6-16,0 12-8 15,0 14 4-15,0 5-2 16,0 5 0-16,0 0-13 16,8 11 13-16,9 21-9 15,4 7 9-15,-4 4-10 16,0-2 11-16,12-4-1 0,-12-8 0 16,0-5 2-1,-5-2-5-15,-12-9 3 16,9-5 0-16,-9 1-7 0,0-7 7 15,0 0 0-15,0-2-5 16,0 0 12-16,0 0-7 16,0 0 0-16,0 0 0 15,16 0 2-15,1-21-1 16,13-14-1-16,16-7 0 16,-13-6 13-16,5-12-14 15,-4 0 1-15,-13-10 0 16,-13-2-1-16,-8-6 3 15,0 1-2-15,0 7 1 16,-17 20 10-16,-4 15-5 0,4 18-6 16,9 12 5-16,8 5-9 15,-8 0 4-15,-1 40-3 16,-3 30-6-16,12 21 15 16,0 3-8-16,0-4 2 15,12-10 0-15,22-12-8 16,12-10 8-16,-8-15-9 15,4-11-9-15,-5-10-58 16,-11-9 0-16,-5-8-61 16,-21-5-24-16,0 0 5 15,0 0-11-15,-21-13-73 16,-13-14 106-16,-4-3 81 0,-25-1 53 16,9 1 48-1,-1 1 87-15,9 10-7 0,13 5-26 16,24 6-31-16,9 6-5 15,0-3-39-15,63 0-17 16,8-4-6-16,22 1 6 16,-22 3-15-16,-8 1 5 15,-25 4-90-15,-30 0-85 16,-8 0-109-16</inkml:trace>
  <inkml:trace contextRef="#ctx0" brushRef="#br0" timeOffset="29487">12214 12488 239 0,'0'0'391'0,"0"0"-287"0,0 0-28 15,0 0-70-15,0 0-12 16,0 0-18-16,109 73-364 15</inkml:trace>
  <inkml:trace contextRef="#ctx0" brushRef="#br0" timeOffset="31884">15277 13099 604 0,'0'0'157'15,"0"0"-44"1,0 0 4-16,0 0-23 0,21-163-25 16,-21 121 18-16,9-6-57 15,-9 0 12-15,8 4-17 16,0 10-25-16,-8 7 29 16,0 14-20-16,0 5 15 15,0 5-20-15,-25 3 1 16,-4 0-10-16,-5 8 5 15,-4 24 0-15,13 11-10 16,-13 8 10-16,22 7 0 16,7 1-3-16,9 3 13 15,0-8-13-15,17-12 3 16,29-12 0-16,17-12-13 0,9-15 17 16,20-3-4-16,-4-10 6 15,21-28 6-15,0-13-8 16,-8-5-4-16,-21-13 6 15,-9-7 3-15,-25-9-5 16,-21-9-3-16,-25-5 28 16,0 0-28-16,-25 11 27 15,-30 16-28-15,9 19 13 16,13 23-8-16,3 19-5 16,5 11 0-16,17 0-1 15,-13 38-8-15,4 31 8 16,9 33 1-16,8 13 0 15,0 6-9-15,33-10 9 0,30-14 0 16,4-19-2 0,5-19 12-16,-1-22-10 0,-8-16 0 15,8-21-5-15,-16 0 1 16,8-19 6-16,-17-20-2 16,0-13 1-16,-29-7 15 15,-9-7-16-15,-8-1 0 16,0-5 9-16,-25 11-8 15,-13 10 1-15,5 21-2 16,12 22 4-16,4 8 3 16,9 0-14-16,8 32 2 15,-9 11 5-15,9 12-9 0,0 2 9 16,9-3 0 0,16-6-3-16,21-6 10 0,8-13-7 15,-7-3 0-15,-1-14 4 16,-4-9-10-16,4-3 6 15,0 0 0-15,-8-11 5 16,-5-19 9-16,-3-4-7 16,-13-3-7-16,8 2 4 15,-13 8 4-15,-3 6-4 16,-9 13-4-16,0 3 7 16,0 5-1-16,8 0-12 15,9 5 2-15,-9 21-2 16,13 4-4-16,-4 2 10 0,0-3 0 15,4-8-2 1,-13-2 13-16,9-11-11 0,-9-8 0 16,1 0 3-16,12 0-3 15,-5 0 1-15,1-8-1 16,13-11 7-16,-14-4 7 16,-7 3-14-16,12 5 0 15,-21 4 5-15,8 6-14 16,-8 5 9-16,17 0 0 15,-9 0-10-15,22 5 5 16,-13 14 5-16,12 2 0 16,-4-2 2-16,-8-2-11 15,12-5 9-15,-12-4 0 16,-9-5-1-16,1-3 14 0,-9 0-13 16,12 0 0-16,-3-6 9 15,-1-15-9-15,1 3 0 16,-1 2 0-16,0 0 0 15,1 8 6-15,3 3-6 16,-12 5 0-16,17 0-5 16,-9 0-3-16,9 0 0 15,4 13 8-15,4 3-8 16,-8 3 12-16,13-7-4 16,-14 2 0-16,14-5 7 15,-5-5-16-15,-4-4 9 16,4 0 0-16,0 0 2 15,5-13 12-15,-5-8-14 16,-4-6 0-16,4 1 4 0,-17-2-5 16,1 2 1-16,-9 2 0 15,0 8 0-15,0 5 8 16,-9 6-10-16,1 5 2 16,-17 0-13-16,4 8 2 15,4 26 8-15,17 6 3 16,0 3-12-16,0-3 19 15,0-5-9-15,17-11 2 16,21-7-5-16,-1-12-1 16,-3-3 6-16,12-2 0 15,0 0 4-15,0-13 8 0,-12-11-9 16,4-3-3 0,-22 3 7-16,14 0-10 0,-22 5 3 15,9 9 0-15,-17 2-5 16,0 5 14-16,8 3-11 15,-8 0 2-15,21 7-14 16,-4 21 3-16,0-1 11 16,0-3 0-16,4-3-5 15,-4-7 16-15,-1-7-11 16,-16-4 0-16,0 0 6 16,0-3-9-16,13 0 3 15,-5 0 0-15,9-9 8 16,12-15 2-16,-3 4-10 15,11-2 0-15,-11 3 5 16,11 6-14-16,-20 7 9 0,0 6 0 16,-9 0-9-16,13 0 5 15,-12 8 4-15,7 8 0 16,-7-2-2-16,12 1-7 16,-4-3 9-16,-1-7 0 15,5 1-4-15,-4-6 12 16,8 0-8-16,-4 0 0 15,-4 0 9-15,12 0-11 16,-3-20 2-16,-1-4 0 16,4-10 4-16,-4-4 8 15,5-7-12-15,-14-3 0 16,-7 4 10-16,-9 5-1 16,0 11-3-16,0 16-4 15,0 7 16-15,0 5-13 0,0 0-8 16,0 0 3-16,8 2-15 15,13 6 8-15,-12-2 7 16,-9-5 0-16,0-1-3 16,8 0 16-16,-8 0-13 15,0 0 11-15,0-17-5 16,0-15 6-16,0-12-12 16,-8-4 0-16,-22 0 12 15,13 3 3-15,1 10-14 16,-1 6-1-16,-4 13 14 15,21 5-14-15,-8 8 0 16,8 3 0-16,0 0-9 16,0 19-7-16,0 29 16 0,0 19 0 15,0 5 7-15,0 5-15 16,0-4 8-16,29-10 0 16,4-6-12-16,14-14-25 15,-1-11-20-15,-13-11-22 16,-3-11-34-16,-13-3 4 15,-17-7-69-15,0 0 12 16,0 0 95-16,-17-14-86 16,-13-13 129-16,-3-2 28 15,-5-3 11-15,13 8 92 16,4 0 3-16,4 4-4 16,17 11 17-16,0 1-49 0,0 5 4 15,17-1-64-15,58 2 12 16,51-1-43-16,63 3 21 15,8 0-201-15,13 24-112 16,-38 9-324-16</inkml:trace>
  <inkml:trace contextRef="#ctx0" brushRef="#br0" timeOffset="32070">20245 12774 155 0,'0'0'654'16,"0"0"-471"-16,0 0-17 15,0 0-41-15,0 0-35 16,0 0-53-16,-243 120 4 0,188-54-39 16,1 12 10-16,-1 5-24 15,1-3-59-15,-9-13-197 16,0-13-388-16</inkml:trace>
  <inkml:trace contextRef="#ctx0" brushRef="#br0" timeOffset="33482">21584 12749 147 0,'0'0'542'0,"0"0"-381"0,0 0-19 16,0 0 0-16,-189-158-48 16,143 135-50-16,0 9 15 15,-1 11-33-15,14 3-17 16,-13 0-4-16,8 27 2 15,13 18-7-15,16 6 0 16,9 8 6-16,0-5-16 16,0-9 10-16,34-10 0 15,4-14-10-15,8-13 17 0,-13-8-7 16,5 0 3 0,-8 0 5-16,-5-26 9 0,0-7-14 15,-4-4-1-15,-4 0 36 16,-9 4-35-16,-8 7 36 15,0 7-14-15,0 14-19 16,0 5 20-16,0 0-26 16,0 2-13-16,0 28 5 15,29 10 7-15,5-1 1 16,21 2 0-16,16-8-2 16,13-13-8-16,-4-9 10 15,-5-8 0-15,-12-3-4 16,-21 0 16-16,-13-14-12 0,-12-18 2 15,-17-8 9 1,0-5 5-16,0-6-15 0,-33 1 2 16,-22 6 26-16,9 10-23 15,-9 10 4-15,18 13-10 16,3 11 13-16,-4 0-26 16,13 30 13-16,12 14 0 15,13 16-10-15,0-2 11 16,38-6-1-16,8-9 0 15,0-12 4-15,-4-9-11 16,-12-15 7-16,-5-7 0 16,4 0-1-16,-3-7 13 15,3-29-10-15,-4-7-2 16,4-12 11-16,-20-14-2 0,8-11-9 16,-9-12 0-16,13-1 10 15,-21 5 3-15,0 10-13 16,0 16 0-16,0 25 10 15,0 19-1-15,0 14-9 16,0 4 0-16,0 0-4 16,0 30-18-16,0 27 22 15,8 15 0-15,26 11 12 16,12 4-21-16,17 2 9 16,8-11 0-16,5-15-5 15,-13-20 9-15,0-16-4 16,0-17 0-16,-9-10 0 15,1 0-2-15,-9 0 2 0,-21-21 0 16,-16-3 0 0,-1-3 12-16,-8-5-12 0,0 1 6 15,-25-1 0-15,-21-1 5 16,-17 12-11-16,8 8 0 16,1 7-8-16,-1 6 5 15,21 19 3-15,-3 26 0 16,28 9 2-16,9 2-16 15,0-11 14-15,25-7-4 16,22-14-6-16,7-11-2 16,-8-13 12-16,0 0 0 15,-4-17 9-15,-4-20 0 0,0-13-9 16,-13-15 0 0,-8-7 10-16,4-11 1 0,-13 1-11 15,-8 2 3-15,0 5 8 16,-29 13 13-16,-5 14-20 15,-3 18-1-15,11 20 18 16,18 10-13-16,8 0-15 16,-13 24 7-16,13 29-7 15,0 23-1-15,13 9 8 16,29 8 0-16,21-1-14 16,12-8 18-16,5-8-9 15,13-17-26-15,3-9-111 16,5-10-41-16,8-12-270 15</inkml:trace>
  <inkml:trace contextRef="#ctx0" brushRef="#br0" timeOffset="34382">23791 12568 560 0,'0'0'371'15,"0"0"-207"-15,0-140 27 16,-9 117-71-16,9 6-47 15,0 12 0-15,0 5-58 16,0 0 2-16,0 24-17 16,0 24-1-16,9 13-4 15,8 4 5-15,4-1 0 16,-5-8-5-16,-7-11 14 0,-1-10-9 16,0-11 0-16,5-14 7 15,-13-10-6-15,8 0-1 16,1 0 0-16,-1-7 13 15,30-25-3-15,-13-8-5 16,13-5-5-16,-4 6 5 16,-5 13-7-16,-4 5 2 15,-4 15 0-15,-4 6-7 16,8 0-1-16,13 3 7 16,0 23 0-16,-13 2-3 15,12-2-5-15,-3-4 9 16,4-9-3-16,8-8-9 15,0-5 12-15,4 0 0 0,-12-13 0 16,0-14 10 0,-13-8-5-16,-4-4-5 0,-12-4 0 15,-9-8 11-15,0 3-2 16,-38 5-8-16,0 14 5 16,4 10 4-16,5 14-2 15,4 5-8-15,8 0-4 16,-4 37-10-16,13 14 10 15,8 7 4-15,0 7 0 16,8-7 6-16,38-9-16 16,17-9 10-16,-8-16 0 15,8-13-10-15,-9-11 13 16,9 0-3-16,-17-9 0 0,1-20 11 16,-22-3-4-16,4-9-7 15,-21-3 0-15,1-4 3 16,-9 4 4-16,0 10-7 15,0 12 0-15,0 14 11 16,0 8-12-16,0 0 1 16,0 25-13-16,0 17 2 15,8 17 9-15,30-2 2 16,8-4 0-16,17-5 8 16,8-8-18-16,9-8 10 15,12-8-26-15,-3-8-11 16,-14-6-93-16,-41-10-39 15,-13 0-42-15,-21 0-8 16,0-29-56-16,0-9 130 0,-13-9 145 16,-12-1 32-16,8-3 63 15,-21 0 54-15,1 8 27 16,3 11-15-16,5 11-15 16,3 15-34-16,5 6-42 15,-4 11-38-15,0 37-22 16,-13 20-10-16,9 9 0 15,-5 5-26-15,5-3-145 16,4-13-335-16</inkml:trace>
  <inkml:trace contextRef="#ctx0" brushRef="#br0" timeOffset="34960">26178 12538 731 0,'0'0'169'0,"0"0"24"0,-109-163-29 15,84 115-79-15,-4 8 4 16,12 10-35-16,8 17-22 16,9 5 20-16,0 8-51 15,0 0 11-15,0 8-12 16,0 35-5-16,0 18-1 15,17 17 6-15,0 4 0 16,4-1-1-16,-4-14 8 16,0-14-7-16,12-16 0 15,-12-13 9-15,4-16-23 16,-13-8 14-16,9 0-18 0,-9-18 13 16,-8-22-21-16,0-8 16 15,-8 2 2-15,-47 9-28 16,-8 2 33-16,0 8-16 15,9 12 17-15,16-2-16 16,13 14 24-16,17-1-6 16,8 4 0-16,0 0 1 15,16 0-12-15,56 0-10 16,28 0-8-16,26 4-24 16,9 16-119-16,-5-2-101 15,-13 6-97-15</inkml:trace>
  <inkml:trace contextRef="#ctx0" brushRef="#br0" timeOffset="36985">27236 12658 576 0,'0'0'342'15,"0"0"-191"-15,0 0 1 16,92-146-51-16,-46 100-63 15,-4 3 7-15,4 1-38 16,-8 4 14-16,-21 6 14 16,-17 2-16-16,0 6 24 15,0 3-34-15,-9 7-6 16,-16 9 7-16,4 3-10 0,4 2 0 16,-12 0-1-16,12 15-1 15,9 26 1-15,-9 10 1 16,17 8 0-16,0 4-9 15,25-1 12-15,38-7-3 16,9-11 0-16,3-14 6 16,-4-20-6-16,1-10 0 15,-9 0 2-15,-9-10 5 16,-16-23-1-16,0-9-6 16,-13-15 3-16,0-10 8 15,-12-8-4-15,-13-5-7 16,0 0 0-16,0 0 7 15,-13 2 0-15,-4 1-7 0,-8 7 3 16,-4 8 10 0,4 12-7-16,-5 12-6 0,13 12 0 15,1 12 1-15,3 9 5 16,5 5-6-16,-1 0 0 16,9 11-13-16,-16 29 9 15,7 13 4-15,9 12 0 16,0 9-7-16,0 4 8 15,9 2-1-15,24-1 0 16,5-8 10-16,16-4-13 16,1-5 3-16,-1-17 0 15,9-11-1-15,-8-10 4 0,0-16-3 16,-9-8 2-16,-4 0 11 16,-5-2-8-16,1-25-5 15,-13-5 3-15,-8-11 9 16,4-2-7-16,-21-10 7 15,0 6 1-15,0-2-3 16,-8 8 0-16,-22 8-10 16,14 13 2-16,-1 9-3 15,4 8 3-15,5 5-2 16,-1 0 0-16,1 0-13 16,-9 21 11-16,-12 9 2 15,12 7 0-15,-4 6-12 16,21 8 12-16,0 5 0 0,0-3 0 15,13-7 4 1,12-6-8-16,13-10 4 0,-5-15 0 16,-3-6-8-16,3-9 14 15,-3 0-6-15,-5-9 4 16,12-12 7-16,-20-3-4 16,13-5-7-16,-22-1 1 15,0 1-2-15,1 8 3 16,-9 5-2-16,8 10 0 15,-8 4 5-15,21 2-17 16,4 0 8-16,5 15 0 16,3 9-12-16,-3 0 16 15,-14-2 0-15,1-6 0 16,-4-5 1-16,-5-6-1 0,-8-5 0 16,9 0 1-16,-9 0 3 15,8 0 2-15,0-16-6 16,1-5 1-16,12-1 12 15,-21 9-13-15,0 2 0 16,0 6 2-16,17 5-20 16,-1 0 16-16,22 0 2 15,-4 0-6-15,3 14 6 16,1 1-1-16,-4-4 1 16,-5 0 0-16,-12-6-10 15,-17-3 10-15,0-2 0 16,0 0 2-16,0 0 13 15,8 0-10-15,-8 0-5 0,21-10 8 16,-12-11-13 0,-1 2 5-16,0-1 0 0,1 8 0 15,-9 9 13-15,0 1-18 16,21 2 5-16,-13 0-18 16,9 10 14-16,8 14-6 15,13 0 10-15,-9-2-7 16,-4-7 22-16,1-6-15 15,3-4 0-15,-4-5 0 16,-12 0-3-16,4 0 8 16,-9-16-5-16,9-8 4 15,-5-6 10-15,-12-1-12 0,0-4-2 16,0 0 2-16,0 3-5 16,-29 3 3-16,12 7 0 15,-12 8-3-15,12 12 0 16,0 2-5-16,-4 5 5 15,4 28-4-15,9 9-8 16,8 9 15-16,0-4 0 16,0-1-5-16,17-8 6 15,12-14-6-15,-4-5 5 16,5-11 0-16,-5-8-5 16,13 0 5-16,-13 0 0 15,13-8 3-15,-13-8 12 16,4 0-15-16,-12 2 0 15,0 3 2-15,-9 1-6 16,5 7 4-16,-13 0 0 0,0 3-2 16,8 0-7-16,1 0 8 15,16 14 1-15,-13 2-3 16,13 0-11-16,-16-3 14 16,8 3 0-16,-5 1-5 15,-3 1 7-15,7 1-2 16,-7-1 0-16,20-1 0 15,-20-5-9-15,7-5 9 16,5-7 0-16,-4 0-5 16,8 0 19-16,13-8-14 15,-13-16 0-15,13-4 4 16,0-6-6-16,-13 4 2 0,-17-2 0 16,13 1 2-1,-12 1 10-15,7-2-12 0,-7 0 0 16,8-1 8-16,4 5-17 15,4-7 9-15,-4 2 0 16,-4-4-3-16,-9 0 18 16,0-4-15-16,-8 1 0 15,0-3 10-15,0 1-6 16,-16 5-4-16,-14 7 0 16,13 6 14-16,1 8-2 15,-5 8-7-15,12 0-5 16,9 8 5-16,0 0-23 15,0 0 18-15,0 0-11 16,-8 32 8-16,8 18-4 16,-9 15 7-16,9 5 0 0,0-1 3 15,0 3-19-15,9-3 13 16,37 1-22-16,9-9 0 16,8-7-82-16,8-11-6 15,-17-16-42-15,1-16-72 16,-26-11-45-16,-20 0-112 15</inkml:trace>
  <inkml:trace contextRef="#ctx0" brushRef="#br0" timeOffset="37110">30160 12139 385 0,'0'0'203'16,"0"0"-16"-16,0 0-9 0,0 0-94 16,0 0-56-16,235-125-28 15,63 114-6-15,25 9-172 16</inkml:trace>
  <inkml:trace contextRef="#ctx0" brushRef="#br1" timeOffset="-124151">21512 456 706 0,'0'0'157'0,"0"0"-17"16,0 0 49-16,0 0-65 15,0 0-50-15,0 0-11 16,0 0-50-16,-46-19 7 15,63 0-18-15,12 3 7 16,-3 0-8-16,3 0-1 16,4 5 0-16,5 6 0 15,-13 2 4-15,5 3-5 16,-13 0 1-16,4 6-4 16,-13 18-4-16,0 5-3 0,-8 1-4 15,0 2 13-15,0-3-1 16,0-7 3-16,0-9 0 15,0-5 3-15,0-8-3 16,0 0 2-16,0 0 3 16,0 0 29-16,0-6-12 15,0-15 16-15,9-6-24 16,7-2-13-16,-7-1 21 16,20 1-21-16,-12-1 0 15,4 6 3-15,-4 9 5 0,0 6-11 16,-9 9 2-1,13 0-10-15,-4 0 5 0,0 16-2 16,4 8 7-16,-5 6-4 16,1-4 6-16,-17 2-8 15,21-4 1-15,-13-3-19 16,1-5 7-16,8 0-63 16,12-5-27-16,-4-6-80 15,30-5-157-15,8 0-192 16</inkml:trace>
  <inkml:trace contextRef="#ctx0" brushRef="#br1" timeOffset="-123944">22444 362 298 0,'0'0'361'0,"0"0"-148"0,0 0-39 15,0 0-43-15,0 0-56 16,0 0-46-16,218-82 2 15,-130 73-29-15,4 3 4 16,-12 6-6-16,-25 0-5 16,-30 0-30-16,-12 4-116 15,-13 12-104-15,-13 5-97 16</inkml:trace>
  <inkml:trace contextRef="#ctx0" brushRef="#br1" timeOffset="-123823">22633 445 269 0,'0'0'249'16,"0"0"-60"-16,0 0-90 0,0 0-63 16,0 0-36-16,0 0-5 15,272-25-1-15,-146 18-276 16</inkml:trace>
  <inkml:trace contextRef="#ctx0" brushRef="#br1" timeOffset="-123398">23736 138 614 0,'0'0'313'16,"0"0"-100"-16,0 0-35 0,0 0-80 15,0 0-44-15,0 0-17 16,-172-131-35-16,126 131 1 15,4 0-3-15,4 10 2 16,1 20-12-16,3 4 9 16,26 6-8-16,8-2 7 15,0-4-18-15,0-4 8 16,33-9 0-16,13-7 5 16,0-11 0-16,1-3 7 15,-14 0 0-15,5-5 17 16,-21-12-12-16,0-2 8 15,-5 9 15-15,-12-1-12 0,0 8 21 16,0 3-28-16,0 0-7 16,0 0-4-16,0 24-13 15,0 17 15-15,0 12 0 16,0 5 0-16,0-1-1 16,0 2 1-16,0-6-63 15,0 0-52-15,0-10-157 16,0-5-206-16</inkml:trace>
  <inkml:trace contextRef="#ctx0" brushRef="#br1" timeOffset="-123145">21999 841 572 0,'0'0'282'0,"0"0"-85"16,0 0-90-16,0 0-60 16,227-41-40-16,-47 30 18 15,38 1-9-15,9 0-12 16,-22-1-3-16,-32 8-1 16,-64 3-17-16,-46 0-31 15,-34 0-147-15,-29 0-69 16,-8 6-70-16</inkml:trace>
  <inkml:trace contextRef="#ctx0" brushRef="#br1" timeOffset="-122977">22070 1027 408 0,'0'0'245'16,"0"0"-47"-16,0 0-58 15,0 0-73-15,336-10-8 16,-72-17 8-16,26-5 15 15,-9 3-77-15,-67 10-5 16,-59 11-8-16,-75 8-299 16,-42 0-376-16</inkml:trace>
  <inkml:trace contextRef="#ctx0" brushRef="#br1" timeOffset="-116432">26334 420 726 0,'0'0'329'0,"0"0"-120"16,0 0-71-16,0 0-20 0,0 0-51 15,-30-135-29-15,30 135-1 16,0 0-29-16,0 0-7 15,0 29-1-15,0 24 0 16,9 17-3-16,-9 13 3 16,0 2 0-16,0 6 3 15,0 0 9-15,0-3-12 16,0-13 0-16,0-13 6 16,0-19-14-16,0-19 9 15,0-17-1-15,0-7 5 16,0 0 4-16,0 0 3 15,0-10-2-15,0-22-7 0,0-12 4 16,0-6-7-16,21-4 0 16,4-4 0-16,4-1 4 15,5 3-6-15,3 11 2 16,-11 11-6-16,3 11-5 16,-12 10 2-16,4 10-6 15,-5 3 4-15,10 0-30 16,3 8 29-16,-4 19-5 15,-4 5-13-15,-12-1 27 16,-9 0-25-16,0 0 28 16,0-3-6-16,0-4 10 15,0-3-5-15,0-5 1 16,0-3 0-16,-9 1-5 0,-3-6 5 16,12 3 0-1,0-4 0-15,0 3 8 0,0-7-10 16,0 3 2-16,0-1 0 15,0 5-9-15,21-9 11 16,12 2-2-16,22-3 0 16,8 0 9-16,21 0-18 15,-5 0 9-15,5 0-59 16,-12 0-59-16,-18 0-113 16,-29 0-159-16</inkml:trace>
  <inkml:trace contextRef="#ctx0" brushRef="#br1" timeOffset="-116174">27517 727 515 0,'0'0'252'0,"0"0"-137"16,0 0-23-16,0 0 12 15,0 0-62-15,273-28-13 16,-185 28-17-16,-4 0-5 16,-5 0-3-16,-16 0-4 15,-25 8-36-15,-13 5-91 16,-25 3-129-16,0 3-105 16</inkml:trace>
  <inkml:trace contextRef="#ctx0" brushRef="#br1" timeOffset="-116018">27546 942 337 0,'0'0'215'0,"0"0"-143"16,0 0-4-16,0 0-26 16,0 0-37-16,227 13 8 15,-122-4-13-15,4 4-5 16,0-2-39-16,-17-1-472 15</inkml:trace>
  <inkml:trace contextRef="#ctx0" brushRef="#br1" timeOffset="-115502">28629 640 678 0,'0'0'246'0,"0"0"-57"16,0 0-54-16,0 0-17 15,0 0-73-15,0 0-8 16,0-43-35-16,0 43 8 0,0 13-12 16,0 21 2-16,0 2 0 15,0 4-1-15,0 3 8 16,0-3-7-16,0-5 0 15,0-1 5-15,0-10-15 16,29-2 10-16,5-6 0 16,12-8-13-16,0-5 21 15,0-3-8-15,0 0 1 16,-12-4 11-16,-5-17-6 16,-12 1-5-16,0-8-1 15,-9 4 14-15,5 0-5 16,-13 3 3-16,0 3 20 0,0 3-30 15,0 8 41-15,0 2-28 16,0 5-1-16,0 0-1 16,0 0-7-16,0 0-10 15,0 7 4-15,0 21-4 16,0 3-4-16,-13 10 8 16,13 1 0-16,0 4-5 15,0 1 5-15,0 3-10 16,21-3-42-16,-4-1-84 15,0-3-60-15,-5-6-142 16</inkml:trace>
  <inkml:trace contextRef="#ctx0" brushRef="#br1" timeOffset="-115226">27101 1234 613 0,'0'0'247'0,"0"0"-115"16,0 0 39-16,0 0-55 15,0 0-73-15,0 0-43 16,101-27 10-16,50 27-10 16,105 8 18-16,34 3-10 15,16-1 0-15,-17 1-8 16,-62-3 5-16,-72 2-14 15,-58-1-47-15,-68-3-54 0,-29 1-78 16,-29-1-132-16</inkml:trace>
  <inkml:trace contextRef="#ctx0" brushRef="#br1" timeOffset="-115044">27101 1448 459 0,'0'0'184'0,"0"0"-55"15,0 0 19-15,0 0-14 16,0 0-113-16,0 0 70 16,382 24-4-16,-130-24-45 15,8 0 15-15,-12 0-53 16,-51 0-2-16,-42 0-2 0,-37 0-132 16,-39 0-333-1</inkml:trace>
  <inkml:trace contextRef="#ctx0" brushRef="#br1" timeOffset="331206">4254 2038 298 0,'0'0'175'0,"0"0"-45"0,0 0-2 16,0 0-37-16,0 0-3 15,0 0-36-15,-8 0-13 16,8 0 6-16,0 0-38 15,34 0 5-15,37 0 9 16,30 0 36-16,45 0-1 16,14 0-27-16,33 0-15 15,12 0 16-15,-3 0-30 16,12 0 13-16,-13 0-2 16,-12 0-5-16,-8 0 6 15,-9 0-12-15,8 0 2 16,-8 0-2-16,29 0 2 0,13 0-2 15,34 0 0-15,29-11 5 16,50-7-6-16,-12 2 1 16,4 2 0-16,-30 4 3 15,1 6 2-15,-17 0-5 16,-5 4 0-16,13 0 4 16,9 0-3-16,-1 0-1 15,1 0 0-15,-9 0-8 16,-21 0 12-16,-4 0-4 15,-42 0 0-15,-13 0 8 16,-37 0-8-16,-13 0 0 16,-4 0 0-16,17 0-2 15,8 0 7-15,16 0-5 0,-7-6 0 16,-9-5 9 0,0 4-19-16,-8-1 10 0,-1 5 0 15,-3-3-3-15,3 6 5 16,-16-2-2-16,4 2 0 15,5-3 8-15,7 1-8 16,9 2 0-16,9-3 0 16,-1 3-4-16,-8-3 9 15,0 3-5-15,0 0 0 16,0 0 5-16,-8 0-10 16,-13 0 5-16,-4 0 0 15,-5 0-5-15,5 0 5 0,13-5 0 16,-5 5 0-1,9 0 7-15,-9 0-12 0,-12 0 5 16,-9 0 0-16,13 0-3 16,-5 0 7-16,14 0-4 15,7 0 0-15,-12 0 8 16,13 0-9-16,-9 0 1 16,17 0 0-16,-8 0-4 15,-5 0 6-15,13 0-2 16,-16 0 0-16,-1 0 2 15,-13-6-4-15,5 1 2 16,-4 0 0-16,-5-3-5 16,-12 5 6-16,-17 3-1 0,-12 0 0 15,-13 0-2-15,-21 0-7 16,-17 11-12-16,-21 5-115 16,-25 0-95-16,0-5-189 15</inkml:trace>
  <inkml:trace contextRef="#ctx0" brushRef="#br1" timeOffset="334108">4208 2075 293 0,'0'0'332'16,"0"0"-156"-16,0 0-45 15,0 0-22-15,0 0-3 16,0 0-40-16,0 0-9 16,9-15-26-16,-9 20-30 15,0 30 16-15,0 13-7 16,0 11 9-16,0 8 18 16,0 4-37-16,0 4 19 15,0 9-13-15,8-4-3 16,-8 0 6-16,8-5-9 0,-8-1 0 15,21-6 2-15,-12-10 9 16,-9-8-11-16,8-17 0 16,1-4 2-16,-9-9-4 15,0-7 2-15,0-2 0 16,0-6-1-16,0-2 12 16,0-3-11-16,0 0 2 15,0 0 6-15,0 0-1 16,0 0-7-16,0 0 0 15,0 0-2-15,0 2 7 16,8-2-5-16,-8 5 0 16,8-2 3-16,-8 6-15 15,21-4 12-15,-12 2 0 0,16 2-4 16,13-4 13-16,8-2-9 16,25-3 0-16,9 0 6 15,21 0-6-15,-1 0 0 16,9 0 0-16,-12 0-2 15,4 0 11-15,-1-3-9 16,9-6 0-16,0 4 4 16,17-2-10-16,9-1 6 15,-1-3 0-15,21-2-3 16,0 2 11-16,9-1-8 16,8 5 0-16,-13 4 5 15,-12 3-14-15,-12 0 9 0,-26 0 0 16,8 0-4-16,1 0 8 15,16 0-4-15,13 0 0 16,16-2 4-16,-3-3-12 16,25-2 8-16,3 7 0 15,-7 0-2-15,-1 0 9 16,1 0-7-16,-9 0 0 16,-9 7 7-16,-7 6-13 15,-5-2 6-15,21-1 0 16,8-1-2-16,13-4 5 15,4-3-3-15,0-2 0 16,-3 0 0-16,-14 0-7 16,0 0 7-16,-16 0 0 15,-13 0-3-15,4 0 10 16,-8 0-7-16,-4 0 0 0,12 0 4 16,-12 0-7-16,20 0 3 15,9 0 0-15,0 0-3 16,0 0 10-16,-16 0-7 15,-14 3 0-15,-16 2 5 16,-17 4-14-16,0-2 9 16,1-2 0-16,-1 4-5 15,17-7 11-15,16 4-6 16,-3-3 0-16,12-1 5 16,-13 0-12-16,-12-2 7 15,0 3 0-15,-9-3-6 16,-7 4 14-16,-1-4-8 0,0 0 0 15,0 0 7-15,17 0-9 16,-9 0 2-16,17 0 0 16,1 0-6-16,3 0 16 15,5-7-10-15,-5 0 0 16,-3-1 6-16,-1-3-15 16,13 1 9-16,-5-2 0 15,-3 5-7-15,-22 2 9 16,9-4-2-16,-8 4 0 15,8-4 0-15,-1 5-9 16,10 1 9-16,-18-3 0 0,5 4-13 16,-5-1 15-1,-20 1-2-15,20-2 0 0,1 0-4 16,-9 1-8-16,0-3 9 16,-17 1-3-16,-4-1-7 15,-16 4 16-15,12-1-3 16,-13-2 0-16,0 2 6 15,13-2-11-15,-4-1 5 16,0 1 0-16,12 0-7 16,0 1 11-16,-3-3-4 15,-6 2 0-15,-11 2 3 16,-18-2-11-16,-20 2 8 16,-13 2 0-16,-4-6-4 15,8 2 9-15,21 0-5 0,9 1 0 16,7 2 6-1,-7 2-13-15,-9 0 7 0,0 0 0 16,-21 0-5-16,5-3 10 16,-5 1-5-16,4-1 0 15,-20 0 6-15,8 1-8 16,12 2 2-16,-12 0 0 16,8 0-9-16,4 0 14 15,-4 0-5-15,5 0 0 16,-5 0 3-16,-17 0-5 15,5 0 2-15,-5-3 0 16,1 0 1-16,-1-2 2 16,17 2-3-16,5 1 0 15,-5-1 2-15,4 0-7 16,-4 3 5-16,-4-2 0 0,-21 2-3 16,17 0 8-16,-8-3-5 15,-1 3 0-15,0 0 7 16,13-3-10-16,-4 3 3 15,8-3 0-15,13 3-7 16,0 0 11-16,-13 0-4 16,4 0 0-16,-3 0 6 15,-18 0-8-15,13-2 2 16,-21 2 0-16,0 0-4 16,0-2 10-16,8 2-6 15,9 0 0-15,-8 0 7 16,11 0-15-16,-11 0 8 0,8 0 0 15,-17-3-8-15,8 3 13 16,-8 0-5-16,8-3 0 16,-8 0 9-16,9 1-8 15,3-4-1-15,-3 3 0 16,-9 1-2-16,8-3 9 16,-8-3-7-16,9-1 0 15,-1-4 12-15,-8 0-7 16,8-6-2-16,-8-2 1 15,0-6 19-15,0-2-19 16,0-1 10-16,0-2 10 0,0-3-19 16,0 1 30-1,0-1-35-15,-8 0 0 0,0 0 15 16,-1-2-8-16,1 0-4 16,8-1 3-16,-9 3 0 15,-3 1 12-15,3 4-17 16,9 1 0-16,0-1 11 15,0 1-2-15,-8-1-7 16,8 6-1-16,0 0 8 16,0 0-1-16,0 0-9 15,0 0 0-15,0 0 5 16,0 3 4-16,0 2-8 16,0 7 4-16,0 0 1 15,0 1 7-15,0-2-13 0,0 4 1 16,0-4 4-16,0 0 3 15,0-3-8-15,0-3 0 16,0 4 11-16,0-2-1 16,0 7-10-16,0 4 0 15,0 4-5-15,0 2 8 16,0 0-3-16,0 0 0 16,0 0-18-16,-25 18 13 15,-30 23-70-15,-29 9-91 16,-33 4-108-16,-26-3-479 15</inkml:trace>
  <inkml:trace contextRef="#ctx0" brushRef="#br1" timeOffset="335488">4733 2603 563 0,'0'0'242'0,"0"0"-77"0,0 0-29 15,0 0-9-15,0 0-67 16,0 0-19-16,54-142 2 16,-37 125-33-16,0 7 18 15,4 0-23-15,-13 2-2 16,1 4 8-16,-1 2-11 16,-8 2 0-16,0 0-2 15,8 0 6-15,5 0-5 16,-5 0 1-16,1 0 0 15,-1 16-9-15,0 8 9 16,-8 8 0-16,0 9 4 16,0 4 3-16,0 5-7 15,0 0 0-15,0-3 4 16,0-2-4-16,0-10 0 0,0 0 0 16,0-11-2-16,0-6 12 15,0-4-10-15,-16-8 0 16,7-4 2-16,-20-2 11 15,4 0-11-15,-5 0 2 16,5 0 3-16,8-2-1 16,-4-9-6-16,13 2 0 15,8 5 4-15,0 1-10 16,0-3 6-16,0 1-3 16,17-3-3-16,29-3-3 15,17-2 7-15,8 2-44 16,5-2-98-16,-5-3-94 15,-8-1-133-15</inkml:trace>
  <inkml:trace contextRef="#ctx0" brushRef="#br1" timeOffset="335796">5509 2236 621 0,'0'0'196'0,"0"0"0"16,0 0-51-16,0 0-7 16,0 0-45-16,0 0-36 0,0-112 2 15,0 112-58 1,0 27 7-16,0 24-2 0,0 23 0 16,-8 17 10-16,-1 16 2 15,-8 8-18-15,9 0 16 16,-5-8-16-16,13-8 0 15,0-13-1-15,0-20 1 16,0-15-15-16,0-21-51 16,21-17-61-16,5-13-11 15,11 0-99-15,18-34-135 16</inkml:trace>
  <inkml:trace contextRef="#ctx0" brushRef="#br1" timeOffset="336186">5899 2498 197 0,'0'0'440'16,"0"0"-257"-16,0 0-49 15,0 0-17-15,0 0-5 16,0 0-81-16,0-40-8 16,0 54-23-16,0 12 3 15,0 6 12-15,0 0-15 16,0-2 0-16,17-4 1 15,4-7 9-15,-4-2-10 16,8-10 0-16,4-7 6 16,-4 0 6-16,13-3-10 15,-13-18-1-15,-4 0 16 0,5 0-11 16,-26-1 21-16,8 6 13 16,-8 8-16-16,0 3 28 15,0 5-36-15,0 0-16 16,0 0 0-16,0 29-4 15,0 16 4-15,0 6 0 16,0 3 8-16,0-2-17 16,13-5 9-16,-5-4-8 15,0-9-48-15,9-7-105 16,12-14-92-16,13-13-146 16</inkml:trace>
  <inkml:trace contextRef="#ctx0" brushRef="#br1" timeOffset="336434">6822 2100 771 0,'0'0'195'0,"0"0"-41"16,0 0 10-16,0 0-88 15,0 0-61-15,0 0 17 16,0 134-18-16,0-44 34 15,0 12-22-15,0-3-21 16,0 5 5-16,0-7-10 16,0-5 0-16,0-5-3 15,-8-7-71-15,8-10-114 16,0-17-254-16</inkml:trace>
  <inkml:trace contextRef="#ctx0" brushRef="#br1" timeOffset="336774">7582 2448 529 0,'0'0'292'0,"0"0"-198"0,0 0 9 15,0 0-24 1,0 0-19-16,0 0-52 0,172-100 0 15,-134 106-12-15,-13 23 4 16,0 6 0-16,-4 5-9 16,-21-2 17-16,0-4-8 15,0-4 15-15,-30-4-9 16,5-4 29-16,17-1-23 16,0 1-9-16,8-4 3 15,0 1-4-15,16-3-2 16,47-5 0-16,9-11 10 15,28 0-20-15,9-3-41 16,-20-24-172-16,-27-2-222 16</inkml:trace>
  <inkml:trace contextRef="#ctx0" brushRef="#br1" timeOffset="337073">8622 1950 740 0,'0'0'257'15,"0"0"-93"-15,0 0-7 16,0 0-61-16,0 0-49 16,0 0-30-16,9 16-2 15,-9 56-12-15,8 14 31 0,1 13-25 16,-9 2 25-16,0 1-34 15,0 5 0-15,0-6 1 16,0-7 6-16,0-9-7 16,0-12 0-16,0-9-15 15,0-13-17-15,0-8-95 16,20-12-64-16,-3-8-104 16,21-13-364-16</inkml:trace>
  <inkml:trace contextRef="#ctx0" brushRef="#br1" timeOffset="337368">9499 2464 957 0,'0'0'152'0,"0"0"-50"15,0 0 33-15,0 0-85 16,0 0-13-16,0 0-37 16,0 34 16-16,0 17-9 15,0 8-7-15,0 8 1 16,0-1 7-16,0 4-4 16,0-6-4-16,9-5 0 0,7-11-39 15,-3-8-62 1,4-11-142-16,0-15-114 0,29-14-372 15</inkml:trace>
  <inkml:trace contextRef="#ctx0" brushRef="#br1" timeOffset="337694">10158 2613 715 0,'0'0'156'0,"0"0"28"15,0 0-65-15,0 0-37 16,0 0-48-16,0 0-27 16,-126 8-13-16,118 40 6 15,8 6 0-15,0 2-1 0,0-5 6 16,8-9-5-16,38-9 0 16,0-15 3-16,1-10-3 15,3-8 1-15,-4 0 2 16,-8-8 25-16,-13-21-4 15,4-6 35-15,-29-7-5 16,0-4-34-16,0 1 16 16,-37-1-36-16,-18 11 1 15,-16 15-12-15,8 13-52 16,0 7-67-16,25 9-94 16,21 12-271-16</inkml:trace>
  <inkml:trace contextRef="#ctx0" brushRef="#br1" timeOffset="337978">10884 2081 529 0,'0'0'522'0,"0"0"-348"16,0 0-48-16,0 0-18 15,0 0-39-15,0 0-67 16,-46 3 14-16,46 82-2 16,0 20-5-16,0 9 31 0,0 7-38 15,8-5 6-15,1-10-5 16,-1-10 11-16,5-10-11 16,-5-10-3-16,-8-14-51 15,8-8-54 1,1-14-190-16,20-18-398 0</inkml:trace>
  <inkml:trace contextRef="#ctx0" brushRef="#br1" timeOffset="339837">11316 2668 29 0,'0'0'563'0,"0"0"-386"0,0 0 17 15,0 0-25-15,0 0-31 16,0 0-49-16,0 0-75 15,-109-106 16-15,147 91-20 16,0 1 0-16,-5 9 0 16,5 5-10-16,0 0 0 15,-5 0-2-15,-3 23 7 16,-14 5-5-16,-16 3 0 16,9 4 9-16,-9 0-7 15,0 0-2-15,0 0 0 16,-38 0 2-16,4-2 3 15,-12-5-5-15,21-6 0 16,-4-12 4-16,29-5-8 16,0-2 4-16,0-3 0 15,0 0-9-15,8 0-9 0,55 0-3 16,13 0-2-16,20 0-80 16,13-14-63-16,-8-7-88 15,0-3-80-15</inkml:trace>
  <inkml:trace contextRef="#ctx0" brushRef="#br1" timeOffset="340243">12004 2575 463 0,'0'0'186'0,"0"0"-49"15,0 0-43-15,0 0-7 0,0 0-56 16,0 0 4-16,101-85-22 15,-76 85-9-15,5 0 11 16,-14 14-15-16,1 7 0 16,-4 3 15-16,-13 2-12 15,0 2 3-15,-21-2 3 16,-4 1-5-16,-5-5 11 16,5-1-15-16,8-5 0 15,5-5-3-15,12-6 5 16,0 0-5-16,0 0 3 15,0 1 0-15,37-3 5 16,10 2-4-16,-1-2-1 16,-13 4 4-16,5 2-1 0,-4 4-3 15,-13 1 0 1,-5 2 4-16,1 0-9 0,-17-1 5 16,0-1 0-16,0-4-3 15,-42 1 3-15,-12-2 0 16,-22-5-97-16,13-1-126 15,9-3-140-15</inkml:trace>
  <inkml:trace contextRef="#ctx0" brushRef="#br1" timeOffset="340479">12902 2098 681 0,'0'0'218'0,"0"0"-35"15,0 0-21-15,0 0-81 16,0 0-24-16,0 0-55 16,0 106 43-16,0-12-8 15,-12 13-29-15,-5 13 28 16,8 3-36-16,-7-8 4 16,16-8-2-16,0-22-2 15,0-15-59-15,0-23-107 16,0-16-296-16</inkml:trace>
  <inkml:trace contextRef="#ctx0" brushRef="#br1" timeOffset="340963">13288 2469 563 0,'0'0'229'0,"0"0"-84"16,0 0-28-16,0 0-26 16,0 0-66-16,0 0-11 15,0 0-9-15,193-51 2 0,-130 51 7 16,-21 0-10-16,-4 0-3 15,-13 0 0-15,-12 16-1 16,-13 5 0-16,0 3 0 16,0 3 4-16,-38 0-4 15,0-3 0-15,13-8 6 16,8-8-17-16,17-5 11 16,0-1-2-16,0-2-1 15,0 0 3-15,0 3-1 16,9 0 1-16,16 2 0 15,13 3 6-15,8 5-6 16,-4 6 0-16,-5 0 0 16,1 3 6-16,-13-1-8 0,-8-5 2 15,-17-3 0 1,0-2-11-16,-17-3 11 0,-37 0-20 16,-18 0-75-16,1-3-161 15,-4 1-114-15</inkml:trace>
  <inkml:trace contextRef="#ctx0" brushRef="#br1" timeOffset="341233">14312 1889 160 0,'0'0'629'0,"0"0"-440"16,0 0-34-16,0 0-10 0,0 0-92 15,0 0-27-15,46 76 44 16,-37 14-40-16,-9 11 5 16,0 8-11-16,0 7-23 15,0-7 18-15,0-7-13 16,-9-14-6-16,-3-13 0 16,3-13-5-16,-8-11-52 15,9-14-106-15,-9-11-230 16,5-9-483-16</inkml:trace>
  <inkml:trace contextRef="#ctx0" brushRef="#br1" timeOffset="341736">15000 2383 442 0,'0'0'426'16,"0"0"-243"-16,0 0-6 15,0 0-71-15,0 0-18 16,0 0-35-16,0-50-48 16,0 52 6-16,0 28-11 15,0 17 0-15,0 10 1 16,0 4 11-16,9 1-12 0,-1-3 0 16,-8-8-8-16,0-3-13 15,0-6-115-15,0-7-117 16,0-14-191-16</inkml:trace>
  <inkml:trace contextRef="#ctx0" brushRef="#br1" timeOffset="342066">15588 1905 696 0,'0'0'219'0,"0"0"-47"15,0 0-54-15,0 0-2 16,0 0-42-16,0 0-55 16,0-6 0-16,-9 72-8 15,-12 16 6-15,13 14 26 16,8 8-40-16,0 3 22 15,0-3-23-15,0-2 11 16,0-14-8-16,0-8-5 16,0-10 0-16,0-9-3 15,0-10 3-15,0-3-14 0,0-3-71 16,0-7-106-16,0-8-169 16</inkml:trace>
  <inkml:trace contextRef="#ctx0" brushRef="#br1" timeOffset="342562">16456 2426 569 0,'0'0'204'0,"0"0"-78"16,0 0 20-16,0 0-39 16,0 0-29-16,0 0-25 15,0-35-51-15,0 46-2 16,0 18 0-16,0 9 4 15,0 7-6-15,0-2 2 16,34-3 0-16,12-10 1 16,-8-12 8-16,8-7-9 0,-4-11 9 15,-4 0-4 1,-1 0 25-16,-11-19 3 0,-1-8-1 16,-4-8 27-16,-5-4-46 15,-7-9 27-15,-9-3-8 16,0 2-30-16,0 9 24 15,-9 9-26-15,-16 6 0 16,-12 15-5-16,-1 4 0 16,-4 6 4-16,-13 0-29 15,1 33-84-15,-1 9-30 16,9 3-193-16,38-4-303 16</inkml:trace>
  <inkml:trace contextRef="#ctx0" brushRef="#br1" timeOffset="343017">17631 2041 486 0,'0'0'307'15,"0"0"-113"-15,0 0-38 16,0 0-27-16,0 0-28 16,0 0-57-16,-8-80 8 15,8 80-51-15,-9 27 4 16,9 18 19-16,0 13-23 16,0 16 19-16,0 5-5 15,0 7-9-15,0 4 7 0,0-4-13 16,0-8 0-16,0-6-5 15,-21-11-25-15,5-4-95 16,7-14-122-16,9-14-348 16</inkml:trace>
  <inkml:trace contextRef="#ctx0" brushRef="#br1" timeOffset="343702">18202 2309 426 0,'0'0'426'0,"0"0"-326"15,0 0-4-15,0 0-19 16,0 0-5-16,235-33-43 15,-189 33 4-15,-13 0-18 16,5 13-6-16,-13 9-5 16,-16 2-4-16,-9 6 0 15,0 7-12-15,0 5 15 16,-9-1-3-16,-24-3 1 16,3-6 7-16,5-8-6 15,25-8-2-15,0-8 0 16,0-3 0-16,0-5 7 0,25 0-7 15,22 0 6-15,16 0 3 16,8-16 0-16,-8-3-9 16,4-3 2-16,-4-1-2 15,-21 4 5-15,4-2-5 16,-17 5 0-16,-3 2 9 16,-10 4-5-16,-16 2 7 15,0-1 11-15,0 9 25 16,0 0-42-16,0 0 4 15,0 0-9-15,0 22-9 16,-16 7 8-16,16 6 1 16,-9-5 0-16,9-6-6 15,0-6 12-15,0-2-6 0,25-3 1 16,21-4 10-16,26-7 0 16,20-2-5-16,0 0 1 15,-12-19 33-15,-17-10-17 16,-8-5 10-16,-18-12 5 15,-20-2-22-15,-17-3 36 16,0 0-33-16,-46 6-16 16,-34 13 3-16,-4 16-6 15,-4 16 0-15,-4 0-4 16,4 40-101-16,4 13-14 16,21 1-158-16,0-6-341 15</inkml:trace>
  <inkml:trace contextRef="#ctx0" brushRef="#br0" timeOffset="499622">5601 2031 208 0,'0'0'401'15,"0"0"-336"-15,0 0 33 16,0 0 18-16,0 0-58 16,-243 2-8-16,142-11-29 15,-16 2-8-15,-9-7 9 0,-21 4-18 16,4-1 8-16,-4-2-6 16,13 5 0-16,25-3 9 15,38 5-15-15,8 3 0 16,17 3-4-16,8 0 6 15,21 0-2-15,-8 7 0 16,4 10 0-16,-4 6-6 16,-5 3 6-16,5 4 0 15,-4 5-4-15,-5 1 8 16,-3 7-4-16,-1 11 0 16,4 5 8-16,17 11 11 15,-4 1-2-15,13 2 3 0,0-3 19 16,8-7-25-16,-9-1 8 15,9-6-6-15,-8-3-14 16,-5-7 21-16,13 0-17 16,0-9-1-16,0 0 19 15,0-3-21-15,0-9 11 16,0-3-10-16,0-7 5 16,0 2-1-16,0-4-8 15,0 1 0-15,0-4 0 16,0 4 10-16,0-1-10 15,0 0 0-15,0 0 4 16,0-2-2-16,0-2-2 16,0-5 0-16,0-1-5 0,0 1 11 15,21 0-6-15,4 5 0 16,13-5 1-16,17 2 4 16,8-1-5-16,16-5 0 15,22 0 1-15,17 0 4 16,7 0-5-16,31 0 0 15,7 0 8-15,18 0-9 16,-9 0 1-16,-9 3 0 16,-3 3-5-16,-22-4 13 15,-12 1-8-15,0 0 0 16,-25-3 5-16,8 0-7 16,-13 2 2-16,5 1 0 0,0-1-3 15,16 1 10 1,1 0-7-16,8-3 0 0,0 3 8 15,-9-3-17-15,-8 2 9 16,-17 1 0-16,-12 0-7 16,-8-1 13-16,3 1-6 15,-12-1 0-15,17 1 3 16,12 0-5-16,13-3 2 16,4 0 0-16,8 0-6 15,14 0 11-15,-27 0-5 16,6 0 0-16,-10 0 8 15,-20 0-13-15,-4 0 5 16,-14 0 0-16,-7 0-6 16,8 0 12-16,0 0-6 15,8 0 0-15,1 0 8 0,3 0-14 16,-4 0 6-16,-16 0 0 16,-9 0-4-16,-12 0 13 15,3 0-9-15,-3 0 0 16,21-3 6-16,-1 0-11 15,1 1 5-15,8 2 0 16,-9 0-8-16,-8-3 16 16,9 1-8-16,-9-1 0 15,-4 0 7-15,-13 1-13 16,-3-4 6-16,-6 3 0 16,14-2-4-16,-5 3 7 15,18 2-3-15,7 0 0 0,-4 0 1 16,5 0-8-1,-9 0 7-15,0 0 0 0,-8 0-7 16,-4 0 14-16,3 0-7 16,-11 0 0-16,-5 0 9 15,4 0-17-15,4 0 8 16,-4 0 0-16,13 0-4 16,-4 0 12-16,12 0-8 15,0 0 0-15,-12 0 1 16,3 0-4-16,-7 0 3 15,-5 0 0-15,-8 0-9 16,4 0 22-16,-13 0-13 16,-8 0 0-16,17 0 7 15,-9 0-13-15,30 0 6 0,-5 0 0 16,14 0-7-16,-1 0 12 16,-8 0-5-16,-13 0 0 15,4 0 7-15,-20 0-12 16,7 0 5-16,-16 0 0 15,9 0 6-15,-9 0 3 16,0-6-6-16,0-2-2 16,8 0 8-16,5-2 5 15,-5-3-14-15,0-1 0 16,1-3 23-16,8-4-20 16,-17-3 18-16,0-3 2 0,0-2-17 15,0-3 24-15,0-3-22 16,0 3-2-16,0 3 13 15,0-4-11-15,0 7 1 16,8-3-9-16,5 1 10 16,-5 0-8-16,-8-6-2 15,8 0 0-15,-8-3 2 16,0-3 10-16,0-3-12 16,0-5 0-16,0-3 7 15,0 3-5-15,0 0-2 16,0 3 0-16,0 7 2 15,0 6 9-15,0 3-11 16,-8 2 0-16,8 0 6 16,-8-2-13-16,-5-1 7 15,5 4 0-15,8 5-5 0,0 2 16 16,0 2-11-16,0 2 0 16,0 1 5-16,0 1-11 15,0 0 6-15,0-4 0 16,0 1-5-16,0 0 15 15,0 0-10-15,0-2 0 16,-17 1 2-16,0-1-15 16,-4-1 13-16,-12 0 0 15,-5-2-7-15,-17 2 13 16,9 1-7-16,-9 2 1 16,5 2 0-16,-4 1-9 15,7 2 9-15,10 6 0 0,-9 2-4 16,-9 3 7-16,-8 0-3 15,-25 0 0-15,-21 0 1 16,-9 0-9-16,-16 0 8 16,-21 0 0-16,-9 0-3 15,1-8 11-15,-10-5-9 16,-7 2 1-16,0-3 0 16,-18-2-9-16,5 5 9 15,5 4 0-15,16 4-4 16,0 3 16-16,-1 0-12 15,22 0 0-15,-21 10 3 16,0 10-16-16,0 4 13 16,-37-3 0-16,-10-5-7 0,-3-5 3 15,4-6 2 1,29 0 2-16,25-5-3 0,17 0-8 16,38 3 11-16,21-1 0 15,25-2-3-15,26 0 15 16,11 0-14-16,5 0 2 15,13 0 0-15,0 0-7 16,-9 0 7-16,-4 0 0 16,-21 0-4-16,-4-7-26 15,-9 0 27-15,9 6-14 16,-9 1-26-16,22 0 17 16,-13 0-25-16,8 18 10 15,13 8-9-15,16-2-66 16,9 9-2-16,0-1-44 0,55 0-54 15,-5-5-94-15</inkml:trace>
  <inkml:trace contextRef="#ctx0" brushRef="#br0" timeOffset="509843">6558 3616 197 0,'0'0'269'0,"0"0"-186"16,0 0-8-16,0 0 7 0,0 0-31 16,0 0-7-16,-172 0-11 15,117 0 6-15,13 0 12 16,-12 0-29-16,-1 0 17 16,1 0-11-16,-9 0-28 15,-9 3 7-15,5 10-7 16,25 0 0-16,5-4 4 15,11-2 4-15,14-2-8 16,12-2 0-16,0 0 3 16,0 0-5-16,-9 0 2 15,1 1 0-15,0 2-2 16,-9 2 6-16,-4 2-4 16,4 1 0-16,0 0 4 0,-12 2-11 15,12 4 7-15,-12 4 0 16,4-1-3-16,8 3 4 15,-4-3-1-15,12 0 0 16,1 1 0-16,8 1-6 16,-8-4 6-16,-1 3 0 15,9-2 1-15,-8 3 7 16,-5 7-2-16,5-2-2 16,-9 11-3-16,9-1 22 15,8 0-14-15,0 1 11 16,-9-3 3-16,9-1-22 15,0 1 19-15,-8 0-9 16,-5 2-11-16,5-2 18 0,-9 3-18 16,0-1 4-16,5-2 3 15,-5 2 2-15,17 3-2 16,0 3-7-16,0 0 8 16,0-6-8-16,17-2 4 15,-5-6-4-15,5-6 1 16,0-3 7-16,-17-6-6 15,0-1-2-15,0-2 5 16,0-3-9-16,0 0 9 16,0 0-5-16,8-3 0 15,-8 5 8-15,13-1-6 16,-13 2-2-16,8 2 1 16,-8-5-5-16,9 2 8 15,-1 1-4-15,-8-3 0 0,9 3 5 16,-1-3-5-16,0 0 0 15,13 0 0-15,-4-3-2 16,21 2 10-16,4 0-8 16,42-2 10-16,-5 0-9 15,22-5 23-15,0 0-13 16,-13 0-10-16,13 0 12 16,-9 0-8-16,13 0-5 15,4 0 0-15,0 0 11 16,9 0-13-16,7 0 2 15,6 0 0-15,-6 0-8 16,10-5 9-16,-1-6-1 0,4-2 0 16,-20-3 9-1,-1 2-9-15,-20 1 0 0,-5 5 0 16,1 0-5-16,-5 6 6 16,-4-1-1-16,4 3 0 15,12-3 8-15,1-2-9 16,4 2 1-16,4 0 0 15,0 0-7-15,-8 3 10 16,-13-2-3-16,4 2 0 16,-12 0 8-16,-4 0-8 15,3 0 0-15,-7 0 0 16,20 0-3-16,-12 0 5 16,4 0-2-16,4 0 0 0,-4 0 5 15,4 0-9 1,12 0 4-16,1 0 0 0,-4 0-11 15,3 0 17-15,9 0-6 16,1 0 0-16,-1 0 4 16,-13 0-7-16,5 0 3 15,-9 0 0-15,-4 0-1 16,-4 0 2-16,-4 0-1 16,0 5 0-16,-5 3 6 15,-4-2-11-15,-8 1 5 16,0-1 0-16,0-1-4 15,9 3 10-15,-9-3-6 0,12 4 0 16,-12-4 6 0,8-2-10-16,-8 2 4 0,0-2 0 15,-8 2-4-15,8-2 9 16,0-1-5-16,12-2 0 16,-3 0 9-16,7 3-13 15,5 0 4-15,-4-3 0 16,0 4-9-16,-13-4 13 15,-4 0-4-15,-9 0 0 16,-20 0 10-16,4 0-13 16,-13 0 3-16,-4 0 0 15,-5 0 4-15,10 0 0 16,-5 0-4-16,4 0 0 16,4-7 8-16,-4 4-11 15,13 1 3-15,-13-3 0 0,-8-1-3 16,4-2 9-16,-4-3-6 15,0-2 12-15,4-3-11 16,-13-8 32-16,0-5-21 16,-8-6-8-16,0-6 15 15,0 4-19-15,-8 1 16 16,0 0-2-16,-1 7-11 16,-3-1 17-16,3 6-16 15,1 0-1-15,8-2 12 16,-9-1-7-16,9-3-8 15,-8-5 6-15,8 0 6 16,0 1 0-16,0 0-12 0,0 1 1 16,0 3 5-16,0-1 1 15,0-1-7-15,0-1 0 16,0-2 9-16,0-1-8 16,0-5-1-16,0-2 0 15,0-5 4-15,0-3 5 16,-8-2-9-16,-5 8 0 15,5-1 13-15,-1 12-7 16,9 4-6-16,-8 6 0 16,8 5-6-16,-8 6 12 15,8-1-6-15,-9 7 0 16,1-2 9-16,-5-2-17 16,-4 2 8-16,-8-8 0 0,-4 1-13 15,-17-3 17 1,12 3-4-16,-12 3 0 0,0-6 5 15,-17 6-13-15,-17-3 8 16,-21-1 0-16,-8 4-12 16,-25 2 9-16,-21 1 3 15,-17 2 0-15,-17 0 10 16,9 5-15-16,-1 1 5 16,17-2 0-16,1 4-9 15,8 0 15-15,4 0-6 16,-13 0 0-16,0 0 6 15,1 0-9-15,-18 0 3 0,-8 0 0 16,-8 6-6 0,-4 2 13-16,12-2-7 0,17-6 0 15,17 0 6-15,12 0-17 16,-4 0 11-16,4-9 0 16,-3-4-5-16,-5 0 11 15,-5 4-6-15,1 1 0 16,4 8 9-16,12 0-17 15,22 0 8-15,21 0 0 16,12 0-4-16,21 0 11 16,16 0-7-16,14 0 0 15,-13 0 6-15,0 0-7 16,-9 0 1-16,-8 0 0 16,-17 0-8-16,-4-2 15 15,5-1-7-15,-14 3 0 0,14 0 9 16,-1 0-17-16,4 0 8 15,5 0 0-15,17 0-10 16,7 0 15-16,22 0-5 16,8 0 0-16,17 0 8 15,0 0-14-15,0 0 6 16,0 0-13-16,0 0 12 16,-12 0-92-16,-5 5-40 15,0 9-114-15,-12-6-202 16</inkml:trace>
  <inkml:trace contextRef="#ctx0" brushRef="#br0" timeOffset="512115">27483 1789 228 0,'0'0'469'0,"0"0"-274"16,0 0-29-16,9-162-15 15,-9 138-47-15,0 10-13 0,0 9-42 16,-9 5-27 0,9 0-9-16,0 8-13 0,0 40 0 15,-12 29-6-15,3 24 14 16,1 10-9-16,-9 4 1 16,-4-1 0-16,4-7 1 15,9-10 3-15,-9-25-4 16,17-24 0-16,-8-21 9 15,8-13-7-15,0-14-1 16,-13 0-1-16,13-22 32 16,-8-29-25-16,-9-11-5 15,0-5 0-15,-12-2 10 16,12 10-10-16,-12 14-2 16,12 21 0-16,0 15-11 15,-4 9 2-15,4 6-2 0,-8 31 10 16,4 17 1-16,21 8-6 15,0-6 6-15,30-8 0 16,32-10-8-16,18-17 16 16,4-10-8-16,25-11 4 15,-12 0 8-15,3-22-5 16,-7-8-7-16,-43 1 0 16,-21 5-10-16,-29 2 3 15,0 10-27-15,-37 7-51 16,-43 5-112-16,-29 5-128 15,-46 34-381-15</inkml:trace>
  <inkml:trace contextRef="#ctx0" brushRef="#br0" timeOffset="512664">25347 3311 646 0,'0'0'235'0,"0"0"-56"16,0 0-2-16,26-150-91 15,-18 121-5-15,5 10-35 16,-13 11-22-16,0 6 20 16,0 2-42-16,0 0-3 15,0 5 1-15,0 26-16 16,-13 15 10-16,5 10 6 0,8 3 0 15,0-11-2-15,0-7 10 16,37-14-8-16,10-12 0 16,-5-10 10-16,12-5-5 15,-8 0-5-15,9-13 3 16,-9-15 7-16,0-8-2 16,-12-4-8-16,-5 6 0 15,-21 7 12-15,-8 5-11 16,0 17-1-16,0 5 0 15,0 0-8-15,0 0-9 0,0 16 9 16,9 16 4 0,20 2 8-16,5-2-11 0,20-8 7 15,1-7 0-15,-1-12-8 16,9-5 21-16,-8 0-13 16,-17-16 0-16,-5-14 11 15,-24-4 0-15,-9-6-11 16,0 0 0-16,-55 2-12 15,-8 12-18-15,-8 13-46 16,8 13-38-16,25 0-109 16,38 11-64-16,0 13-228 15</inkml:trace>
  <inkml:trace contextRef="#ctx0" brushRef="#br0" timeOffset="512888">26430 3185 488 0,'0'0'261'0,"0"0"-88"0,0 0 3 16,0 0-70-16,0 0-21 16,0 0-85-16,29-56 2 15,-29 81-14-15,9 6 20 16,-1 4-8-16,1 3 0 16,3-1 14-16,-3-2-17 15,-9-8 3-15,0-3-24 16,0-10-65-16,8-13-101 15,-8-1 5-15,0-7-1 16,8-34-259-16</inkml:trace>
  <inkml:trace contextRef="#ctx0" brushRef="#br0" timeOffset="513144">26430 3185 74 0,'21'-235'186'0,"-42"166"-23"0,-4 6-20 16,8 10 16-16,-4 11-53 15,4 15-18-15,1 13 3 16,7 14-44-16,-3 0-24 15,3 20-23-15,9 17 0 16,0 9-4-16,0-4 4 16,9-1 0-16,37-15 7 15,0-7-2-15,0-17 2 16,-21-2 13-16,5 0 1 16,-14-26 50-16,-16-9-24 0,0-1-29 15,-8 7-18-15,-30 5-1 16,5 14-2-16,3 10-2 15,13 3-110-15,1 40-38 16,3 7-69-16,13 9-105 16</inkml:trace>
  <inkml:trace contextRef="#ctx0" brushRef="#br0" timeOffset="513217">26430 3185 283 0</inkml:trace>
  <inkml:trace contextRef="#ctx0" brushRef="#br0" timeOffset="514186">26430 3185 283 0,'264'80'223'0,"-255"-80"-29"0,-1-13-12 0,1-3-16 0,3 3-68 16,-12 5-30 0,0 3 4-16,0 1-67 0,9 4 9 15,-9 0-14-15,0 0-5 16,0 0-1-16,8 4-11 16,-8 17 17-16,8 8-14 15,1 6 5-15,-9 3 5 16,0-4-7-16,0-6-28 15,0-7 25-15,8-11-12 16,5-5 26-16,12-5-7 16,-8 0 17-16,12 0-2 15,5-15 3-15,-5-6-5 16,-12 1 16-16,4 4-8 16,-13 5-9-16,-8 8 22 15,0 1-25-15,9 2-4 0,-1 0-3 16,9 2-12-16,4 18 10 15,12-4 7-15,5-1 0 16,-4-1-2-16,12-4 10 16,0-1-8-16,0-4 0 15,9-5 7-15,-9 0-6 16,-4 0 3-16,4-8-4 16,-17-19 21-16,-12-5-18 15,-9-2 41-15,-8-1-4 16,0-3-22-16,-8 4 28 15,-30 1-43-15,-8 9 0 16,4 9-5-16,-4 6 2 0,8 9 0 16,5 0-5-16,-5 35-3 15,13 13 1-15,4 6 7 16,21 1-16-16,0-9 12 16,0-13-35-16,46-13 27 15,0-12 8-15,9-8 4 16,-9 0 6-16,4-25-5 15,17-19 1-15,-25-9 25 16,13-11-22-16,-26-5 37 16,-4-5-12-16,-25 6-21 15,0 0 32-15,0 18-40 16,0 15 1-16,-8 16 9 16,-9 16-9-16,9 3-4 15,-13 27-12-15,4 35 12 16,0 24-5-16,5 6 7 0,12 8-2 15,0-11-4-15,29-15-32 16,17-15 21-16,17-22-6 16,0-13 8-16,8-16 3 15,-8-8 15-15,0 0-3 16,-17-24 4-16,-8-8 7 16,-13-6-4-16,-4-3 1 15,-21 3-6-15,0 9 17 16,0 10-16-16,0 10-3 15,0 9 0-15,0 3-15 0,0 31 9 16,0 10 2 0,0 1 7-16,9-2-10 0,24-9 7 15,5-9 0-15,8-9-5 16,-4-11 18-16,4-5-7 16,-8 0-6-16,0-21 9 15,-5-9 6-15,-3-7-14 16,-30-5 12-16,0-8 8 15,-13 0-14-15,-50 5-14 16,-17 7 4-16,1 14-21 16,3 24 22-16,34 0-91 15,4 24-73-15,30 25-37 16,8 1-37-16,0-2-93 0</inkml:trace>
  <inkml:trace contextRef="#ctx0" brushRef="#br0" timeOffset="514644">28415 3444 547 0,'0'0'206'16,"0"0"-28"-16,0 0 33 16,0 0-97-16,0 0-16 15,105-141-17-15,-105 138-59 16,0 3 3-16,0 0-25 16,0 13-23-16,0 26 12 15,0 4 12-15,0-4-1 16,0-4 0-16,21-8-7 15,-5-6 3-15,1-8-3 16,13-10 7-16,-5-3-9 16,12 0 11-16,1 0-2 0,-4-13 8 15,-5-11 2-15,-12-6-2 16,-9 4 2-16,-8 5-9 16,0 7 24-16,0 8-25 15,0 6 0-15,0 0 0 16,0 0-27-16,0 21 26 15,0 9 1-15,9-3 0 16,20-6-10-16,5-5 10 16,20-5 0-16,1-11 1 15,20 0 11-15,-12 0-5 16,0-24-7-16,-8-8 4 16,-22-8 26-16,-12-6-21 0,-21-2 12 15,0-2-17-15,-29 6 1 16,-34 13-10-16,-17 14-10 15,-20 17-83-15,-18 17-70 16,1 36-196-16,-1 14-247 16</inkml:trace>
  <inkml:trace contextRef="#ctx0" brushRef="#br0" timeOffset="515184">27416 4541 872 0,'0'0'207'15,"0"0"-65"-15,0 0-28 16,38-163-10-16,-38 131-79 16,0 5-2-16,0 8-8 15,0 8-4-15,0 9-9 16,0 2-2-16,0 0-7 15,0 2 0-15,0 28-13 16,0 18 20-16,0 8 0 16,0 6 1-16,29 0-10 15,5-6 7-15,-5-8 2 16,-4-9-14-16,-16-6 10 16,-9-9 2-16,0-6-2 15,0-1-33-15,-34-4 30 0,5-5-17 16,-5-5-7-1,13-3 27-15,13 0 8 0,-1-7 0 16,9-16 5-16,0-6-1 16,9-2-1-16,37-10-7 15,9 3 0-15,7 4-5 16,10 4 9-16,-9 11-4 16,-9 12 0-16,-8 7-4 15,-8 0-2-15,-13 5 5 16,5 19 1-16,-13 5-7 15,-1 3 7-15,1 4 0 16,-4-5 0-16,-5-7 7 0,-8-2-8 16,0-12 1-16,0-10-56 15,0 0-89-15,-21 0-87 16,-4-32-106-16</inkml:trace>
  <inkml:trace contextRef="#ctx0" brushRef="#br0" timeOffset="515436">28008 4231 336 0,'0'0'162'16,"0"0"0"-16,0 0 12 16,0 0-44-16,0 0-63 15,0 0-24-15,-109-115-43 16,79 147 6-16,13 5-4 16,17-2 6-16,0-5-1 0,26-9 5 15,28-10 30 1,22-11 41-16,-22 0-23 0,-3-6-11 15,-22-18-13-15,-21 0-29 16,-8 0 13-16,0 5-20 16,-46 9-43-16,4 10-65 15,-4 0-118-15,17 16-131 16,20 16-315-16</inkml:trace>
  <inkml:trace contextRef="#ctx0" brushRef="#br0" timeOffset="515925">28402 4460 686 0,'0'0'168'0,"0"0"-42"16,0 0-39-16,0 0 12 16,256-16-55-16,-176 16 0 15,4 0 6-15,-21 3-33 16,-30 8 8-16,-3 3-19 15,-14-1 5-15,-16 5-10 16,0 6-1-16,0 9 0 16,-25 2-8-16,-21 4 17 15,8-4-9-15,5-8 0 16,20-6 7-16,13-10-9 16,0-3 2-16,46-8 0 15,38 0 9-15,13 0-1 0,20-24-8 16,1-8 0-16,-9-8 9 15,0-5-5-15,-17-6-4 16,-4-3 0-16,-16-2 23 16,-18 0-12-16,-24 8 29 15,-22 5 2-15,-8 8-22 16,-8 11 26-16,-39 11-46 16,-7 13 4-16,-17 2-16 15,8 41 13-15,8 10-1 16,26 6 0-16,20 3 10 15,9-6-16-15,46 1 6 16,26-9 0-16,20-11-10 16,-4-5 9-16,-4-11-44 0,-21-4-74 15,-38-13-110-15,-25-4-215 16</inkml:trace>
  <inkml:trace contextRef="#ctx0" brushRef="#br0" timeOffset="518364">8794 5313 506 0,'0'0'173'16,"0"0"-19"-16,0 0-55 16,0 0-12-16,0 0-26 15,0 0-50-15,-180-61 10 16,79 61-12-16,1 0 0 16,-10 0 8-16,-7 0-14 15,12 0-3-15,-12 0 15 16,-5 0-6-16,17 0-9 15,13 0 0-15,12 0 7 16,34 0-16-16,16 0 9 16,22 3 0-16,0 2-7 0,-1 0 11 15,1 6-4-15,-1-3 0 16,-12 8 6-16,-4 6-14 16,-12 7 8-16,-10 3 0 15,14 2-6-15,-5-1 14 16,13-1-8-16,4-5 0 15,13 2 3-15,8-2-8 16,-9 3 5-16,9 2 0 16,-8-1 1-16,-1 1 8 15,1 4-5-15,-5 2 2 16,5-4-1-16,-9 3 13 16,0-5-18-16,-4-2 0 15,5-4 7-15,-1-7 6 16,8-3-13-16,-12 0 3 0,5 0 1 15,-1 5 23-15,-4-2-22 16,4 8-3-16,9 0 7 16,-9 2 0-16,17 1-9 15,0-3 0-15,0-3 6 16,0-9-6-16,0 2 0 16,0-6 0-16,0-4 2 15,0 1 10-15,8-3-12 16,1 1 0-16,-1 5 4 15,1-6-7-15,12 5 3 16,-13-1 0-16,9 1-3 0,8 1 12 16,4 0-9-1,9-1 0-15,-13-2 6 0,21 3-14 16,9-3 8-16,16 0 0 16,9 0 0-16,29 0 6 15,0 3-6-15,17 0 0 16,21 2 5-16,4-2-11 15,13-1 8-15,8-2-2 16,0-2 0-16,0 0 8 16,8-5-8-16,1 5 0 15,20-3 4-15,-4-3-9 16,5 2 5-16,12 3 0 16,-13-1 0-16,-4 1 6 0,5-5-6 15,3 0 0-15,5 0 1 16,-4 0-9-16,-13 0 8 15,-5 0 0-15,-7 0-1 16,-9 0 3-16,0 0-2 16,-17 2 0-16,-4 6-1 15,-12-3-11-15,3-1 12 16,-7-2 0-16,11-2-6 16,-3 3 4-16,-4-3 0 15,3 0 2-15,-24 0-1 16,-9 0-5-16,8 0 6 15,-8 0 0-15,9 0-1 16,8 0 7-16,0 0-8 16,-9-3 2-16,-8-5 0 0,-8 3-4 15,-38 2 4-15,-9-2 0 16,-28 0 0-16,-5 1 12 16,-21-1-11-16,0 3-1 15,0-1 1-15,0 0-1 16,8 0 1-16,-8-1-1 15,0-5 0-15,8-5 10 16,-8-1-10-16,0-6 0 16,0-6 0-16,0-5 19 15,0-1-16-15,0-4 12 16,0 5 10-16,0-1-22 16,0 2 20-16,0-5-20 15,0-3 0-15,9-5 11 0,-9-6-12 16,0-6 6-16,0-2 16 15,0-4-22-15,-25 1 17 16,-22-1-19-16,1 3 8 16,13 3-8-16,3 0 7 15,5 3-7-15,17 5 0 16,8 1 11-16,0 5-7 16,0 4-4-16,0 7 0 15,0 1-3-15,0 4 3 16,-13 2 0-16,5 2 3 15,-9-2 10-15,0 5-10 16,-12-2-3-16,-5 0 1 0,-12 5-14 16,-17-3 13-16,-29 6 0 15,-26 4-3-15,-45 1 2 16,-34 5-4-16,-30 3 5 16,-37 0 0-16,-5 0-5 15,5 0 5-15,-5 0 0 16,5 0-4-16,4 0 12 15,-13 0-16-15,-17 0 8 16,-7 0-7-16,-1 0-1 16,-30 0-10-16,1 0 12 15,21 0 5-15,-1 0-20 16,35 20 15-16,20 6 5 16,34 6-16-16,29 0 16 15,34 9-58-15,37-2-14 16,9 7-53-16,13 0-114 0,-14-4-53 15</inkml:trace>
  <inkml:trace contextRef="#ctx0" brushRef="#br0" timeOffset="520507">10775 6914 414 0,'0'0'114'0,"0"0"-26"15,0 0 13-15,0 0-53 16,-243-26-18-16,125 26-12 0,-20 0-18 16,-5 0 31-16,-12 0 3 15,20 0-5-15,9 0 7 16,17 0-29-16,9 0 7 16,12-2-8-16,-13 2 5 15,0 0-10-15,0 0-1 16,30 0 0-16,8 0-1 15,25 2 4-15,13 7-3 16,8-4 0-16,9 0 7 16,-13 2-12-16,4 2 5 15,-12-1 0-15,12-2-3 16,-8-1 7-16,-4 0-4 16,3-2 0-16,-11 2 8 0,11 4-11 15,-3-5 3 1,12 5 0-16,1-4-7 0,-5 3 13 15,4-3-6-15,-13 1 0 16,14 2 6-16,-1-3-10 16,17 0 4-16,-9-2 0 15,9-3-7-15,0 3 4 16,0-1 3-16,0-2 0 16,0 3-1-16,0 2-3 15,0 4 7-15,0 1-3 16,9 7 29-16,8 1-26 15,-9 6 8-15,0 6 3 0,5 2 0 16,-5 2 15 0,1 7-23-16,8-2 8 0,4 2 10 15,-5-1-21-15,-7-3 15 16,-1 0-3-16,-8-2-12 16,0 1 20-16,0 0-19 15,0 5 1-15,0 1 15 16,0 1-20-16,0-3 12 15,0-2-5-15,0-1 1 16,0-5 4-16,0-2-12 16,17-3 0-16,-5-3 11 15,14-6-3-15,-18-1-8 16,13-2 0-16,-13-4 10 16,9 0-10-16,13 0 0 15,-5 2 0-15,13-2-3 0,3 2 13 16,35-5-10-16,4-3 0 15,29 0 9-15,17-5-6 16,0 0-3-16,20 3 0 16,-11-3-3-16,-1 3 12 15,-4-1-9-15,4-2 0 16,1 0 4-16,28 0-6 16,9 0 2-16,17-13 0 15,13-6-7-15,3 3 14 16,-3 5-7-16,-14-2 0 15,-7 2 6-15,-9 1-6 16,-17-3 0-16,-21-1 0 0,-8 1-7 16,-8 2 16-16,8-1-9 15,12 3 0-15,5-6 10 16,20 8-16-16,9-3 6 16,9-1 0-16,-18 1-8 15,-7 1 11-15,-14-2-3 16,-16 3 0-16,-17 3 8 15,0-3-13-15,-8 4 5 16,-13-3 0-16,13 2-5 16,-21 3 14-16,12-1-9 15,-12 0 0-15,4 0 4 16,-5 3-6-16,-16-3 2 16,-8 1 0-16,-9-1-6 15,-21 1 17-15,-4-1-11 16,-4-2 0-16,0 3 9 0,4-5-17 15,4 2 8-15,4 0 0 16,-12 0-5-16,0 3 11 16,12-2-6-16,-4 2 0 15,5 2 2-15,3 0-6 16,-3 0 4-16,-14 0 0 16,1 0-10-16,-4 0 13 15,-13 0-3-15,8 0 0 16,-8 0 1-16,0 0-8 15,0 0 7-15,0 0 0 0,0 0-12 16,0 0 17 0,0 0-5-16,0 0 0 0,0 0 8 15,0 0 0-15,0 0-5 16,0-6 0-16,0-12 7 16,0-9 7-16,0-8-10 15,-8-2 12-15,-22-9-13 16,14 1 7-16,-5-3-13 15,4 2 0-15,17 3 14 16,0 1-4-16,0-4-10 16,0 0 0-16,0 1 12 15,0-3-15-15,0 3 3 16,0-1 0-16,0 6 3 16,0 2 12-16,0 4-15 15,0 2 0-15,0 1 10 0,0 6-13 16,-17 3 3-16,-12 1 0 15,-5-1-5-15,-12 5 2 16,-34 3 3-16,-12 2 0 16,-34 10-2-16,-21 2-7 15,-4 0 9-15,-29 0 0 16,-5 0-5-16,-12 14 15 16,0-7-10-16,-5 4 0 15,5-3 7-15,-13-3-14 16,-16 3 7-16,-1-2 0 0,13 2-5 15,-4-2 11 1,29-2-6-16,5-4 0 0,3 0 6 16,30 0-15-16,-13 0 9 15,18 0 0-15,3 0-8 16,-4 6 16-16,4-6-8 16,9 3 0-16,4-3 7 15,13 0-14-15,37 0 7 16,17 0-33-16,17 0-17 15,12 8-81-15,5 13-78 16,29 9-123-16</inkml:trace>
  <inkml:trace contextRef="#ctx0" brushRef="#br0" timeOffset="522503">12730 8519 407 0,'0'0'203'16,"0"0"-99"-16,0 0-18 0,0 0-22 16,0 0-31-16,0 0 8 15,-256-16-16-15,139 30-18 16,-18 5 25-16,-11-4-28 16,-5-1 18-16,4-6 0 15,12-8-20-15,10 0 20 16,15 0-8-16,1 0-14 15,9 0 11-15,20 0-5 16,17 0-5-16,8 0-1 16,18 0 14-16,3 0-14 15,22 0 0-15,3 5 0 16,9 9-13-16,0 7 12 16,0 3 1-16,0 0 10 15,30 3-6-15,-5 2 16 0,-4 1-4 16,-13 7 12-16,0 3 10 15,-8 8-34-15,0 9 11 16,0 4 12-16,0 6-24 16,-16 5 26-16,-14-2-14 15,-7-1-14-15,11-4 14 16,-3-7-9-16,4-7-6 16,8-8 0-16,-4-6 14 15,4-3-8-15,0-6-6 16,-4-4 0-16,13-3 0 15,-9 0 4-15,9 1-4 0,0-3 0 16,8-4 12 0,0-4-12-16,0-2 0 0,0-2 0 15,0 1 3-15,0-2 2 16,25-1-5-16,4-3 0 16,13-2 10-16,13 0 1 15,29 0-11-15,12 0 4 16,13 0 3-16,9 0-4 15,-9 0-3-15,0 0 0 16,0 3 7-16,0 0-7 16,17-3 0-16,29 0 0 15,5 0-1-15,41 0 6 16,34-8-5-16,8-3 0 16,22 3 8-16,-22 3-14 15,-25 3 6-15,-21-5 0 0,-16 5-7 16,-26-3 10-16,-21 2-3 15,-8-2 0-15,21-3 8 16,-4 3-14-16,12-4 6 16,0-1 0-16,5 2-6 15,-5-3 10-15,-8 1-4 16,-21 1 0-16,-17-2 10 16,-4 4-8-16,-13 1-2 15,0 1 0-15,-12-1-7 16,12 4 10-16,-4 0-3 15,5-4 0-15,3-3 5 16,13 2-13-16,-16-1 8 0,3-6 0 16,-12 6-7-16,-21-2 10 15,-17 4-3-15,-12 1 0 16,-5 0 7-16,-12 1-10 16,-9 3 3-16,1 1 0 15,12-3-5-15,-13 3 9 16,17 0-4-16,5 0 0 15,-5 0 9-15,4 0-15 16,5 0 6-16,-13 0 0 16,4 0-5-16,4 0 10 15,-12 0-5-15,0 0 0 16,4 0 8-16,-4 0-11 16,8 0 3-16,4 0 0 15,-4 0-6-15,-4 0 11 0,-4-3-5 16,0-2 0-16,-9 0 9 15,13-6 2-15,-21-2-10 16,9-4 26-16,-1-7 17 16,0-2-44-16,1-7 12 15,12-2-7-15,-13-2 7 16,9-4-9-16,0-2-3 16,4-6 0-16,-4-8-2 15,-1-7 6-15,-3-3-4 16,-13 0 0-16,0-2 8 15,0 2-11-15,0 6 3 16,-13 2 0-16,-12 11-8 16,-4 5 14-16,12 3-6 0,-8 7 0 15,-5 2 8-15,14 4-14 16,-1 5 6-16,4 4 0 16,-4 2-5-16,9 2 9 15,-9 1-4-15,-12 2 0 16,-5 1-6-16,-33-4-6 15,-4 7 12-15,-47-4 0 16,-16 2-8-16,-29 7 11 16,-35 0-3-16,-49 2 0 15,-5-4 9-15,-21-3-15 16,5 1 6-16,12 1 0 16,-4 1-12-16,4 4 5 15,4 0 5-15,17 0-27 0,0 22-49 16,8 8 8-1,30 5-113-15,17-6-143 0,41-10-351 16</inkml:trace>
  <inkml:trace contextRef="#ctx0" brushRef="#br0" timeOffset="524949">14681 9934 226 0,'0'0'210'0,"0"0"-61"15,0 0-37-15,0 0-24 16,0 0-14-16,0 0-55 15,-117-64 18-15,45 64-6 16,-20 0-19-16,-4 0 27 16,-13 0-26-16,-9 2 2 15,-8 9 7-15,-12 0-14 16,-5 2-6-16,5 3-2 16,12 0 10-16,38-2-16 15,33-7 6-15,26 4 0 0,29-3-8 16,0 1-2-1,0-4 10-15,0 0 0 0,0-2 8 16,0-3-7-16,0 0-1 16,0 0 0-16,0 0 19 15,0 0-15-15,0 0 15 16,0 2-19-16,0 4 7 16,0 4-9-16,0 7 2 15,0 7 0-15,-9 2 1 16,-7 9 12-16,16 5-6 15,-9 3 10-15,9 7-4 16,0 7 21-16,-8 2-24 0,8 2 5 16,-13 0 27-16,5-4-40 15,-1-4 18-15,9-2 6 16,-16-3-21-16,7-6 39 16,-3-1-34-16,12-1-3 15,0-4 11-15,0-2-9 16,0-2-5-16,0-3-4 15,12-2 11-15,-3-6-8 16,-1-5-3-16,0-5 0 16,-8-3 2-16,0-3 3 15,17 1-5-15,4-1 0 16,4 3 3-16,13-3 3 16,25 1-6-16,25-6 0 0,13 0 6 15,16 0 4-15,9 0-10 16,-8 0 0-16,12 0 5 15,-4 0-10-15,8 0 5 16,0-6 0-16,21-1 2 16,17-2 7-16,9 1-9 15,20-2 0-15,5 4 1 16,-5 1-2-16,-20 5 1 16,-22 0 0-16,-12 0-4 15,-21 0 15-15,-9 0-12 16,1 0 1-16,8 0 0 15,29 0-10-15,34 0 10 0,12-5 0 16,13 0-1 0,-12 5 9-16,-22 0-8 0,-25 0 0 15,-29 0 1-15,-8 5-6 16,-18 3 5-16,5-3 0 16,-4-2-3-16,8-3 13 15,17 0-10-15,21 0 0 16,4 0 2-16,4 0-4 15,0 0 3-15,-29 0-1 16,-17 0 0-16,-37 0 4 16,-26 0-6-16,-4 0 2 15,-4 0 0-15,16 0-5 16,17 0 7-16,22-8-2 16,16 0 0-16,0 0 5 15,-4 2-8-15,-4 4 3 0,-18 2 0 16,-32 0-4-16,-5 0 4 15,-17 0 0-15,-3 0-1 16,3 0 9-16,4 0-8 16,5-3 0-16,0 0 2 15,12-2-5-15,-3 3 5 16,7 2-2-16,-16 0 0 16,-5 0 10-16,-3 0-9 15,-13 0-1-15,4 0 0 16,-21 0 8-16,8 0-3 0,-8-4-2 15,0 2 15 1,0-1-18-16,17-2 27 0,-9-2-27 16,21 3 3-16,-12-1-3 15,0-3 2-15,12 1-2 16,-12 3 2-16,0-6 7 16,4-1-1-16,-13-2-6 15,1-7 1-15,8-1 18 16,-9-3-21-16,-8-8 14 15,0-5 2-15,0-6-15 16,0-5 17-16,0-3-18 16,0-5 1-16,0-4 0 15,0 0 2-15,-8-2-3 16,-9-5 0-16,0 3 10 16,-4 3-13-16,4 2 3 0,0 10 0 15,-12 9-2-15,21 5 4 16,-1 12-2-16,1-1 0 15,-1 2 8-15,9-2-10 16,0-3 2-16,0 1 0 16,-12-7-3-16,3 4 7 15,1 0-4-15,0 2 0 16,-17 3 11-16,-5 2-16 16,5 4 5-16,-13 4 0 15,0 4-12-15,13 2 11 16,-12 2 1-16,11-1 0 15,-3 1 9-15,4-2-8 0,-13 0-1 16,-8 0 0 0,-17 0-11-16,-25 5 14 0,-13 3-3 15,-25 0 0-15,-8 0 2 16,-21 0-6-16,-1 0 4 16,5 11 0-16,-12-3-9 15,-9 0 12-15,-9 0-3 16,-20 0 0-16,4 3 1 15,-22 0-11-15,-15-1 10 16,-18 1-13-16,-13-1 6 16,14 1-7-16,16-1 14 15,25 1 0-15,29 0 0 16,26-5-12-16,29-1 12 16,9-5-9-16,8 0 2 15,-9 0-4-15,1 0 11 16,8 0 0-16,12 0-7 0,-12 0-1 15,0 2 8-15,0 9 0 16,8 5-14-16,5 1 15 16,12-2-1-16,4 1 0 15,17-8 2-15,17 1-8 16,8-9 6-16,13 0 0 16,0 0-3-16,-5 0 7 15,-7 0-4-15,3 0 0 16,-4 0 3-16,5 0-8 15,-5 0 5-15,0 0 0 16,5 0-10-16,3 0 9 0,5 2 1 16,-4-2 0-1,12 0-11-15,9 0-24 0,-13 3-51 16,-5 6-56-16,-20-5-149 16,0-4-461-16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7.93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0 975 0,'0'0'148'0,"0"0"-62"0,0 0-20 15,0 0-66-15,0 0-1 16,0 0-45-16,12 67-196 16,-12-21-297-16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8.1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374 0 816 0,'0'0'100'16,"0"0"6"-16,0 0-2 0,0 0-41 15,-248 102-43-15,198-62-7 16,12 0-26-16,9-2 6 16,20-9-173-16,9-13-193 15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8.36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 0 563 0,'0'0'344'15,"0"0"-222"-15,0 0 20 0,0 0-31 16,0 0-95-16,0 0-7 15,0 24-9-15,0 24 0 16,0 4 16-16,0-5-13 16,0-6-3-16,8-6 1 15,17-14 11-15,21-7-24 16,0-14-6-16,9 0-142 16,-13-33-138-16,-13-17-484 15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8.4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70 0 665 0,'0'0'156'0,"0"0"-15"0,0 0-10 16,0 0-104-16,0 0-27 16,0 0-6-16,-75 42-138 15,113-1-295-15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5T12:39:08.82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461 1 927 0,'0'0'203'0,"0"0"-97"0,0 0-5 15,0 0 9-15,0 0-79 16,0 0-17-16,-84-17-14 16,30 52 7-16,-9 13-7 15,-8 6 0-15,16-1 5 16,1 1-14-16,7-9 9 16,31-4 0-16,-1-9-5 15,17-11 13-15,0-5-8 16,0-5 0-16,0-1 2 15,17-2-13-15,20-5 11 0,35-3 0 16,28 0-1 0,35-5-77-16,12-25-103 0,-22-4-263 15</inkml:trace>
</inkml:ink>
</file>

<file path=ppt/media/image1.jpeg>
</file>

<file path=ppt/media/image141.png>
</file>

<file path=ppt/media/image156.png>
</file>

<file path=ppt/media/image176.png>
</file>

<file path=ppt/media/image2.png>
</file>

<file path=ppt/media/image3.png>
</file>

<file path=ppt/media/image33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59255-6DFA-43EF-88B6-2E6996FDF2B1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CE792-B3FA-4EA5-AE46-EFD06EDA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64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4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8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5E6D28-0C71-4637-AB4F-B0EF762706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5787973"/>
            <a:ext cx="2494838" cy="841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2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3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04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70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7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444297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15-04-2022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8" y="6407947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31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61BEF0D-F0BB-DE4B-95CE-6DB70DBA9567}" type="datetimeFigureOut">
              <a:rPr lang="en-US" smtClean="0"/>
              <a:pPr/>
              <a:t>4/15/2022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8" y="6407947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7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96FCA9-F259-43A3-A119-93721D2D2E28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28" y="0"/>
            <a:ext cx="1532072" cy="493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8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chemeClr val="tx1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Arial Black" pitchFamily="34" charset="0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800" kern="1200">
          <a:solidFill>
            <a:schemeClr val="tx1"/>
          </a:solidFill>
          <a:latin typeface="Arial 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Arial 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Arial 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Arial 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Arial 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6" Type="http://schemas.openxmlformats.org/officeDocument/2006/relationships/image" Target="../media/image53.emf"/><Relationship Id="rId21" Type="http://schemas.openxmlformats.org/officeDocument/2006/relationships/customXml" Target="../ink/ink47.xml"/><Relationship Id="rId42" Type="http://schemas.openxmlformats.org/officeDocument/2006/relationships/image" Target="../media/image61.emf"/><Relationship Id="rId47" Type="http://schemas.openxmlformats.org/officeDocument/2006/relationships/customXml" Target="../ink/ink60.xml"/><Relationship Id="rId63" Type="http://schemas.openxmlformats.org/officeDocument/2006/relationships/customXml" Target="../ink/ink68.xml"/><Relationship Id="rId68" Type="http://schemas.openxmlformats.org/officeDocument/2006/relationships/image" Target="../media/image74.emf"/><Relationship Id="rId16" Type="http://schemas.openxmlformats.org/officeDocument/2006/relationships/image" Target="../media/image48.emf"/><Relationship Id="rId11" Type="http://schemas.openxmlformats.org/officeDocument/2006/relationships/customXml" Target="../ink/ink42.xml"/><Relationship Id="rId24" Type="http://schemas.openxmlformats.org/officeDocument/2006/relationships/image" Target="../media/image52.emf"/><Relationship Id="rId32" Type="http://schemas.openxmlformats.org/officeDocument/2006/relationships/image" Target="../media/image56.emf"/><Relationship Id="rId37" Type="http://schemas.openxmlformats.org/officeDocument/2006/relationships/customXml" Target="../ink/ink55.xml"/><Relationship Id="rId40" Type="http://schemas.openxmlformats.org/officeDocument/2006/relationships/image" Target="../media/image60.emf"/><Relationship Id="rId45" Type="http://schemas.openxmlformats.org/officeDocument/2006/relationships/customXml" Target="../ink/ink59.xml"/><Relationship Id="rId53" Type="http://schemas.openxmlformats.org/officeDocument/2006/relationships/customXml" Target="../ink/ink63.xml"/><Relationship Id="rId58" Type="http://schemas.openxmlformats.org/officeDocument/2006/relationships/image" Target="../media/image69.emf"/><Relationship Id="rId66" Type="http://schemas.openxmlformats.org/officeDocument/2006/relationships/image" Target="../media/image73.emf"/><Relationship Id="rId74" Type="http://schemas.openxmlformats.org/officeDocument/2006/relationships/image" Target="../media/image77.emf"/><Relationship Id="rId5" Type="http://schemas.openxmlformats.org/officeDocument/2006/relationships/customXml" Target="../ink/ink39.xml"/><Relationship Id="rId61" Type="http://schemas.openxmlformats.org/officeDocument/2006/relationships/customXml" Target="../ink/ink67.xml"/><Relationship Id="rId19" Type="http://schemas.openxmlformats.org/officeDocument/2006/relationships/customXml" Target="../ink/ink46.xml"/><Relationship Id="rId14" Type="http://schemas.openxmlformats.org/officeDocument/2006/relationships/image" Target="../media/image47.emf"/><Relationship Id="rId22" Type="http://schemas.openxmlformats.org/officeDocument/2006/relationships/image" Target="../media/image51.emf"/><Relationship Id="rId27" Type="http://schemas.openxmlformats.org/officeDocument/2006/relationships/customXml" Target="../ink/ink50.xml"/><Relationship Id="rId30" Type="http://schemas.openxmlformats.org/officeDocument/2006/relationships/image" Target="../media/image55.emf"/><Relationship Id="rId35" Type="http://schemas.openxmlformats.org/officeDocument/2006/relationships/customXml" Target="../ink/ink54.xml"/><Relationship Id="rId43" Type="http://schemas.openxmlformats.org/officeDocument/2006/relationships/customXml" Target="../ink/ink58.xml"/><Relationship Id="rId48" Type="http://schemas.openxmlformats.org/officeDocument/2006/relationships/image" Target="../media/image64.emf"/><Relationship Id="rId56" Type="http://schemas.openxmlformats.org/officeDocument/2006/relationships/image" Target="../media/image68.emf"/><Relationship Id="rId64" Type="http://schemas.openxmlformats.org/officeDocument/2006/relationships/image" Target="../media/image72.emf"/><Relationship Id="rId69" Type="http://schemas.openxmlformats.org/officeDocument/2006/relationships/customXml" Target="../ink/ink71.xml"/><Relationship Id="rId77" Type="http://schemas.openxmlformats.org/officeDocument/2006/relationships/customXml" Target="../ink/ink75.xml"/><Relationship Id="rId8" Type="http://schemas.openxmlformats.org/officeDocument/2006/relationships/image" Target="../media/image44.emf"/><Relationship Id="rId51" Type="http://schemas.openxmlformats.org/officeDocument/2006/relationships/customXml" Target="../ink/ink62.xml"/><Relationship Id="rId72" Type="http://schemas.openxmlformats.org/officeDocument/2006/relationships/image" Target="../media/image76.emf"/><Relationship Id="rId3" Type="http://schemas.openxmlformats.org/officeDocument/2006/relationships/customXml" Target="../ink/ink38.xml"/><Relationship Id="rId12" Type="http://schemas.openxmlformats.org/officeDocument/2006/relationships/image" Target="../media/image46.emf"/><Relationship Id="rId17" Type="http://schemas.openxmlformats.org/officeDocument/2006/relationships/customXml" Target="../ink/ink45.xml"/><Relationship Id="rId25" Type="http://schemas.openxmlformats.org/officeDocument/2006/relationships/customXml" Target="../ink/ink49.xml"/><Relationship Id="rId33" Type="http://schemas.openxmlformats.org/officeDocument/2006/relationships/customXml" Target="../ink/ink53.xml"/><Relationship Id="rId38" Type="http://schemas.openxmlformats.org/officeDocument/2006/relationships/image" Target="../media/image59.emf"/><Relationship Id="rId46" Type="http://schemas.openxmlformats.org/officeDocument/2006/relationships/image" Target="../media/image63.emf"/><Relationship Id="rId59" Type="http://schemas.openxmlformats.org/officeDocument/2006/relationships/customXml" Target="../ink/ink66.xml"/><Relationship Id="rId67" Type="http://schemas.openxmlformats.org/officeDocument/2006/relationships/customXml" Target="../ink/ink70.xml"/><Relationship Id="rId20" Type="http://schemas.openxmlformats.org/officeDocument/2006/relationships/image" Target="../media/image50.emf"/><Relationship Id="rId41" Type="http://schemas.openxmlformats.org/officeDocument/2006/relationships/customXml" Target="../ink/ink57.xml"/><Relationship Id="rId54" Type="http://schemas.openxmlformats.org/officeDocument/2006/relationships/image" Target="../media/image67.emf"/><Relationship Id="rId62" Type="http://schemas.openxmlformats.org/officeDocument/2006/relationships/image" Target="../media/image71.emf"/><Relationship Id="rId70" Type="http://schemas.openxmlformats.org/officeDocument/2006/relationships/image" Target="../media/image75.emf"/><Relationship Id="rId75" Type="http://schemas.openxmlformats.org/officeDocument/2006/relationships/customXml" Target="../ink/ink7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3.emf"/><Relationship Id="rId15" Type="http://schemas.openxmlformats.org/officeDocument/2006/relationships/customXml" Target="../ink/ink44.xml"/><Relationship Id="rId23" Type="http://schemas.openxmlformats.org/officeDocument/2006/relationships/customXml" Target="../ink/ink48.xml"/><Relationship Id="rId28" Type="http://schemas.openxmlformats.org/officeDocument/2006/relationships/image" Target="../media/image54.emf"/><Relationship Id="rId36" Type="http://schemas.openxmlformats.org/officeDocument/2006/relationships/image" Target="../media/image58.emf"/><Relationship Id="rId49" Type="http://schemas.openxmlformats.org/officeDocument/2006/relationships/customXml" Target="../ink/ink61.xml"/><Relationship Id="rId57" Type="http://schemas.openxmlformats.org/officeDocument/2006/relationships/customXml" Target="../ink/ink65.xml"/><Relationship Id="rId10" Type="http://schemas.openxmlformats.org/officeDocument/2006/relationships/image" Target="../media/image45.emf"/><Relationship Id="rId31" Type="http://schemas.openxmlformats.org/officeDocument/2006/relationships/customXml" Target="../ink/ink52.xml"/><Relationship Id="rId44" Type="http://schemas.openxmlformats.org/officeDocument/2006/relationships/image" Target="../media/image62.emf"/><Relationship Id="rId52" Type="http://schemas.openxmlformats.org/officeDocument/2006/relationships/image" Target="../media/image66.emf"/><Relationship Id="rId60" Type="http://schemas.openxmlformats.org/officeDocument/2006/relationships/image" Target="../media/image70.emf"/><Relationship Id="rId65" Type="http://schemas.openxmlformats.org/officeDocument/2006/relationships/customXml" Target="../ink/ink69.xml"/><Relationship Id="rId73" Type="http://schemas.openxmlformats.org/officeDocument/2006/relationships/customXml" Target="../ink/ink73.xml"/><Relationship Id="rId78" Type="http://schemas.openxmlformats.org/officeDocument/2006/relationships/image" Target="../media/image79.emf"/><Relationship Id="rId4" Type="http://schemas.openxmlformats.org/officeDocument/2006/relationships/image" Target="../media/image42.emf"/><Relationship Id="rId9" Type="http://schemas.openxmlformats.org/officeDocument/2006/relationships/customXml" Target="../ink/ink41.xml"/><Relationship Id="rId13" Type="http://schemas.openxmlformats.org/officeDocument/2006/relationships/customXml" Target="../ink/ink43.xml"/><Relationship Id="rId18" Type="http://schemas.openxmlformats.org/officeDocument/2006/relationships/image" Target="../media/image49.emf"/><Relationship Id="rId39" Type="http://schemas.openxmlformats.org/officeDocument/2006/relationships/customXml" Target="../ink/ink56.xml"/><Relationship Id="rId34" Type="http://schemas.openxmlformats.org/officeDocument/2006/relationships/image" Target="../media/image57.emf"/><Relationship Id="rId50" Type="http://schemas.openxmlformats.org/officeDocument/2006/relationships/image" Target="../media/image65.emf"/><Relationship Id="rId55" Type="http://schemas.openxmlformats.org/officeDocument/2006/relationships/customXml" Target="../ink/ink64.xml"/><Relationship Id="rId76" Type="http://schemas.openxmlformats.org/officeDocument/2006/relationships/image" Target="../media/image78.emf"/><Relationship Id="rId7" Type="http://schemas.openxmlformats.org/officeDocument/2006/relationships/customXml" Target="../ink/ink40.xml"/><Relationship Id="rId71" Type="http://schemas.openxmlformats.org/officeDocument/2006/relationships/customXml" Target="../ink/ink72.xml"/><Relationship Id="rId2" Type="http://schemas.openxmlformats.org/officeDocument/2006/relationships/image" Target="../media/image33.png"/><Relationship Id="rId29" Type="http://schemas.openxmlformats.org/officeDocument/2006/relationships/customXml" Target="../ink/ink5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83.xml"/><Relationship Id="rId18" Type="http://schemas.openxmlformats.org/officeDocument/2006/relationships/image" Target="../media/image87.emf"/><Relationship Id="rId26" Type="http://schemas.openxmlformats.org/officeDocument/2006/relationships/customXml" Target="../ink/ink90.xml"/><Relationship Id="rId3" Type="http://schemas.openxmlformats.org/officeDocument/2006/relationships/image" Target="../media/image81.emf"/><Relationship Id="rId21" Type="http://schemas.openxmlformats.org/officeDocument/2006/relationships/customXml" Target="../ink/ink87.xml"/><Relationship Id="rId34" Type="http://schemas.openxmlformats.org/officeDocument/2006/relationships/customXml" Target="../ink/ink94.xml"/><Relationship Id="rId7" Type="http://schemas.openxmlformats.org/officeDocument/2006/relationships/customXml" Target="../ink/ink79.xml"/><Relationship Id="rId12" Type="http://schemas.openxmlformats.org/officeDocument/2006/relationships/image" Target="../media/image84.emf"/><Relationship Id="rId17" Type="http://schemas.openxmlformats.org/officeDocument/2006/relationships/customXml" Target="../ink/ink85.xml"/><Relationship Id="rId25" Type="http://schemas.openxmlformats.org/officeDocument/2006/relationships/image" Target="../media/image90.emf"/><Relationship Id="rId33" Type="http://schemas.openxmlformats.org/officeDocument/2006/relationships/image" Target="../media/image94.emf"/><Relationship Id="rId2" Type="http://schemas.openxmlformats.org/officeDocument/2006/relationships/customXml" Target="../ink/ink76.xml"/><Relationship Id="rId16" Type="http://schemas.openxmlformats.org/officeDocument/2006/relationships/image" Target="../media/image86.emf"/><Relationship Id="rId20" Type="http://schemas.openxmlformats.org/officeDocument/2006/relationships/image" Target="../media/image88.emf"/><Relationship Id="rId29" Type="http://schemas.openxmlformats.org/officeDocument/2006/relationships/image" Target="../media/image92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78.xml"/><Relationship Id="rId11" Type="http://schemas.openxmlformats.org/officeDocument/2006/relationships/customXml" Target="../ink/ink82.xml"/><Relationship Id="rId24" Type="http://schemas.openxmlformats.org/officeDocument/2006/relationships/customXml" Target="../ink/ink89.xml"/><Relationship Id="rId32" Type="http://schemas.openxmlformats.org/officeDocument/2006/relationships/customXml" Target="../ink/ink93.xml"/><Relationship Id="rId5" Type="http://schemas.openxmlformats.org/officeDocument/2006/relationships/image" Target="../media/image82.emf"/><Relationship Id="rId15" Type="http://schemas.openxmlformats.org/officeDocument/2006/relationships/customXml" Target="../ink/ink84.xml"/><Relationship Id="rId23" Type="http://schemas.openxmlformats.org/officeDocument/2006/relationships/customXml" Target="../ink/ink88.xml"/><Relationship Id="rId28" Type="http://schemas.openxmlformats.org/officeDocument/2006/relationships/customXml" Target="../ink/ink91.xml"/><Relationship Id="rId10" Type="http://schemas.openxmlformats.org/officeDocument/2006/relationships/image" Target="../media/image83.emf"/><Relationship Id="rId19" Type="http://schemas.openxmlformats.org/officeDocument/2006/relationships/customXml" Target="../ink/ink86.xml"/><Relationship Id="rId31" Type="http://schemas.openxmlformats.org/officeDocument/2006/relationships/image" Target="../media/image93.emf"/><Relationship Id="rId4" Type="http://schemas.openxmlformats.org/officeDocument/2006/relationships/customXml" Target="../ink/ink77.xml"/><Relationship Id="rId9" Type="http://schemas.openxmlformats.org/officeDocument/2006/relationships/customXml" Target="../ink/ink81.xml"/><Relationship Id="rId14" Type="http://schemas.openxmlformats.org/officeDocument/2006/relationships/image" Target="../media/image85.emf"/><Relationship Id="rId22" Type="http://schemas.openxmlformats.org/officeDocument/2006/relationships/image" Target="../media/image89.emf"/><Relationship Id="rId27" Type="http://schemas.openxmlformats.org/officeDocument/2006/relationships/image" Target="../media/image91.emf"/><Relationship Id="rId30" Type="http://schemas.openxmlformats.org/officeDocument/2006/relationships/customXml" Target="../ink/ink92.xml"/><Relationship Id="rId35" Type="http://schemas.openxmlformats.org/officeDocument/2006/relationships/image" Target="../media/image95.emf"/><Relationship Id="rId8" Type="http://schemas.openxmlformats.org/officeDocument/2006/relationships/customXml" Target="../ink/ink80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7.xml"/><Relationship Id="rId21" Type="http://schemas.openxmlformats.org/officeDocument/2006/relationships/image" Target="../media/image105.emf"/><Relationship Id="rId42" Type="http://schemas.openxmlformats.org/officeDocument/2006/relationships/customXml" Target="../ink/ink115.xml"/><Relationship Id="rId47" Type="http://schemas.openxmlformats.org/officeDocument/2006/relationships/image" Target="../media/image118.emf"/><Relationship Id="rId63" Type="http://schemas.openxmlformats.org/officeDocument/2006/relationships/image" Target="../media/image126.emf"/><Relationship Id="rId68" Type="http://schemas.openxmlformats.org/officeDocument/2006/relationships/customXml" Target="../ink/ink128.xml"/><Relationship Id="rId84" Type="http://schemas.openxmlformats.org/officeDocument/2006/relationships/customXml" Target="../ink/ink136.xml"/><Relationship Id="rId89" Type="http://schemas.openxmlformats.org/officeDocument/2006/relationships/image" Target="../media/image139.emf"/><Relationship Id="rId16" Type="http://schemas.openxmlformats.org/officeDocument/2006/relationships/customXml" Target="../ink/ink102.xml"/><Relationship Id="rId11" Type="http://schemas.openxmlformats.org/officeDocument/2006/relationships/image" Target="../media/image100.emf"/><Relationship Id="rId32" Type="http://schemas.openxmlformats.org/officeDocument/2006/relationships/customXml" Target="../ink/ink110.xml"/><Relationship Id="rId37" Type="http://schemas.openxmlformats.org/officeDocument/2006/relationships/image" Target="../media/image113.emf"/><Relationship Id="rId53" Type="http://schemas.openxmlformats.org/officeDocument/2006/relationships/image" Target="../media/image121.emf"/><Relationship Id="rId58" Type="http://schemas.openxmlformats.org/officeDocument/2006/relationships/customXml" Target="../ink/ink123.xml"/><Relationship Id="rId74" Type="http://schemas.openxmlformats.org/officeDocument/2006/relationships/customXml" Target="../ink/ink131.xml"/><Relationship Id="rId79" Type="http://schemas.openxmlformats.org/officeDocument/2006/relationships/image" Target="../media/image134.emf"/><Relationship Id="rId5" Type="http://schemas.openxmlformats.org/officeDocument/2006/relationships/image" Target="../media/image97.emf"/><Relationship Id="rId90" Type="http://schemas.openxmlformats.org/officeDocument/2006/relationships/customXml" Target="../ink/ink139.xml"/><Relationship Id="rId14" Type="http://schemas.openxmlformats.org/officeDocument/2006/relationships/customXml" Target="../ink/ink101.xml"/><Relationship Id="rId22" Type="http://schemas.openxmlformats.org/officeDocument/2006/relationships/customXml" Target="../ink/ink105.xml"/><Relationship Id="rId27" Type="http://schemas.openxmlformats.org/officeDocument/2006/relationships/image" Target="../media/image108.emf"/><Relationship Id="rId30" Type="http://schemas.openxmlformats.org/officeDocument/2006/relationships/customXml" Target="../ink/ink109.xml"/><Relationship Id="rId35" Type="http://schemas.openxmlformats.org/officeDocument/2006/relationships/image" Target="../media/image112.emf"/><Relationship Id="rId43" Type="http://schemas.openxmlformats.org/officeDocument/2006/relationships/image" Target="../media/image116.emf"/><Relationship Id="rId48" Type="http://schemas.openxmlformats.org/officeDocument/2006/relationships/customXml" Target="../ink/ink118.xml"/><Relationship Id="rId56" Type="http://schemas.openxmlformats.org/officeDocument/2006/relationships/customXml" Target="../ink/ink122.xml"/><Relationship Id="rId64" Type="http://schemas.openxmlformats.org/officeDocument/2006/relationships/customXml" Target="../ink/ink126.xml"/><Relationship Id="rId69" Type="http://schemas.openxmlformats.org/officeDocument/2006/relationships/image" Target="../media/image129.emf"/><Relationship Id="rId77" Type="http://schemas.openxmlformats.org/officeDocument/2006/relationships/image" Target="../media/image133.emf"/><Relationship Id="rId8" Type="http://schemas.openxmlformats.org/officeDocument/2006/relationships/customXml" Target="../ink/ink98.xml"/><Relationship Id="rId51" Type="http://schemas.openxmlformats.org/officeDocument/2006/relationships/image" Target="../media/image120.emf"/><Relationship Id="rId72" Type="http://schemas.openxmlformats.org/officeDocument/2006/relationships/customXml" Target="../ink/ink130.xml"/><Relationship Id="rId80" Type="http://schemas.openxmlformats.org/officeDocument/2006/relationships/customXml" Target="../ink/ink134.xml"/><Relationship Id="rId85" Type="http://schemas.openxmlformats.org/officeDocument/2006/relationships/image" Target="../media/image137.emf"/><Relationship Id="rId3" Type="http://schemas.openxmlformats.org/officeDocument/2006/relationships/image" Target="../media/image96.emf"/><Relationship Id="rId12" Type="http://schemas.openxmlformats.org/officeDocument/2006/relationships/customXml" Target="../ink/ink100.xml"/><Relationship Id="rId17" Type="http://schemas.openxmlformats.org/officeDocument/2006/relationships/image" Target="../media/image103.emf"/><Relationship Id="rId25" Type="http://schemas.openxmlformats.org/officeDocument/2006/relationships/image" Target="../media/image107.emf"/><Relationship Id="rId33" Type="http://schemas.openxmlformats.org/officeDocument/2006/relationships/image" Target="../media/image111.emf"/><Relationship Id="rId38" Type="http://schemas.openxmlformats.org/officeDocument/2006/relationships/customXml" Target="../ink/ink113.xml"/><Relationship Id="rId46" Type="http://schemas.openxmlformats.org/officeDocument/2006/relationships/customXml" Target="../ink/ink117.xml"/><Relationship Id="rId59" Type="http://schemas.openxmlformats.org/officeDocument/2006/relationships/image" Target="../media/image124.emf"/><Relationship Id="rId67" Type="http://schemas.openxmlformats.org/officeDocument/2006/relationships/image" Target="../media/image128.emf"/><Relationship Id="rId20" Type="http://schemas.openxmlformats.org/officeDocument/2006/relationships/customXml" Target="../ink/ink104.xml"/><Relationship Id="rId41" Type="http://schemas.openxmlformats.org/officeDocument/2006/relationships/image" Target="../media/image115.emf"/><Relationship Id="rId54" Type="http://schemas.openxmlformats.org/officeDocument/2006/relationships/customXml" Target="../ink/ink121.xml"/><Relationship Id="rId62" Type="http://schemas.openxmlformats.org/officeDocument/2006/relationships/customXml" Target="../ink/ink125.xml"/><Relationship Id="rId70" Type="http://schemas.openxmlformats.org/officeDocument/2006/relationships/customXml" Target="../ink/ink129.xml"/><Relationship Id="rId75" Type="http://schemas.openxmlformats.org/officeDocument/2006/relationships/image" Target="../media/image132.emf"/><Relationship Id="rId83" Type="http://schemas.openxmlformats.org/officeDocument/2006/relationships/image" Target="../media/image136.emf"/><Relationship Id="rId88" Type="http://schemas.openxmlformats.org/officeDocument/2006/relationships/customXml" Target="../ink/ink138.xml"/><Relationship Id="rId91" Type="http://schemas.openxmlformats.org/officeDocument/2006/relationships/image" Target="../media/image140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97.xml"/><Relationship Id="rId15" Type="http://schemas.openxmlformats.org/officeDocument/2006/relationships/image" Target="../media/image102.emf"/><Relationship Id="rId23" Type="http://schemas.openxmlformats.org/officeDocument/2006/relationships/image" Target="../media/image106.emf"/><Relationship Id="rId28" Type="http://schemas.openxmlformats.org/officeDocument/2006/relationships/customXml" Target="../ink/ink108.xml"/><Relationship Id="rId36" Type="http://schemas.openxmlformats.org/officeDocument/2006/relationships/customXml" Target="../ink/ink112.xml"/><Relationship Id="rId49" Type="http://schemas.openxmlformats.org/officeDocument/2006/relationships/image" Target="../media/image119.emf"/><Relationship Id="rId57" Type="http://schemas.openxmlformats.org/officeDocument/2006/relationships/image" Target="../media/image123.emf"/><Relationship Id="rId10" Type="http://schemas.openxmlformats.org/officeDocument/2006/relationships/customXml" Target="../ink/ink99.xml"/><Relationship Id="rId31" Type="http://schemas.openxmlformats.org/officeDocument/2006/relationships/image" Target="../media/image110.emf"/><Relationship Id="rId44" Type="http://schemas.openxmlformats.org/officeDocument/2006/relationships/customXml" Target="../ink/ink116.xml"/><Relationship Id="rId52" Type="http://schemas.openxmlformats.org/officeDocument/2006/relationships/customXml" Target="../ink/ink120.xml"/><Relationship Id="rId60" Type="http://schemas.openxmlformats.org/officeDocument/2006/relationships/customXml" Target="../ink/ink124.xml"/><Relationship Id="rId65" Type="http://schemas.openxmlformats.org/officeDocument/2006/relationships/image" Target="../media/image127.emf"/><Relationship Id="rId73" Type="http://schemas.openxmlformats.org/officeDocument/2006/relationships/image" Target="../media/image131.emf"/><Relationship Id="rId78" Type="http://schemas.openxmlformats.org/officeDocument/2006/relationships/customXml" Target="../ink/ink133.xml"/><Relationship Id="rId81" Type="http://schemas.openxmlformats.org/officeDocument/2006/relationships/image" Target="../media/image135.emf"/><Relationship Id="rId86" Type="http://schemas.openxmlformats.org/officeDocument/2006/relationships/customXml" Target="../ink/ink137.xml"/><Relationship Id="rId4" Type="http://schemas.openxmlformats.org/officeDocument/2006/relationships/customXml" Target="../ink/ink96.xml"/><Relationship Id="rId9" Type="http://schemas.openxmlformats.org/officeDocument/2006/relationships/image" Target="../media/image99.emf"/><Relationship Id="rId13" Type="http://schemas.openxmlformats.org/officeDocument/2006/relationships/image" Target="../media/image101.emf"/><Relationship Id="rId18" Type="http://schemas.openxmlformats.org/officeDocument/2006/relationships/customXml" Target="../ink/ink103.xml"/><Relationship Id="rId39" Type="http://schemas.openxmlformats.org/officeDocument/2006/relationships/image" Target="../media/image114.emf"/><Relationship Id="rId34" Type="http://schemas.openxmlformats.org/officeDocument/2006/relationships/customXml" Target="../ink/ink111.xml"/><Relationship Id="rId50" Type="http://schemas.openxmlformats.org/officeDocument/2006/relationships/customXml" Target="../ink/ink119.xml"/><Relationship Id="rId55" Type="http://schemas.openxmlformats.org/officeDocument/2006/relationships/image" Target="../media/image122.emf"/><Relationship Id="rId76" Type="http://schemas.openxmlformats.org/officeDocument/2006/relationships/customXml" Target="../ink/ink132.xml"/><Relationship Id="rId7" Type="http://schemas.openxmlformats.org/officeDocument/2006/relationships/image" Target="../media/image98.emf"/><Relationship Id="rId71" Type="http://schemas.openxmlformats.org/officeDocument/2006/relationships/image" Target="../media/image130.emf"/><Relationship Id="rId2" Type="http://schemas.openxmlformats.org/officeDocument/2006/relationships/customXml" Target="../ink/ink95.xml"/><Relationship Id="rId29" Type="http://schemas.openxmlformats.org/officeDocument/2006/relationships/image" Target="../media/image109.emf"/><Relationship Id="rId24" Type="http://schemas.openxmlformats.org/officeDocument/2006/relationships/customXml" Target="../ink/ink106.xml"/><Relationship Id="rId40" Type="http://schemas.openxmlformats.org/officeDocument/2006/relationships/customXml" Target="../ink/ink114.xml"/><Relationship Id="rId45" Type="http://schemas.openxmlformats.org/officeDocument/2006/relationships/image" Target="../media/image117.emf"/><Relationship Id="rId66" Type="http://schemas.openxmlformats.org/officeDocument/2006/relationships/customXml" Target="../ink/ink127.xml"/><Relationship Id="rId87" Type="http://schemas.openxmlformats.org/officeDocument/2006/relationships/image" Target="../media/image138.emf"/><Relationship Id="rId61" Type="http://schemas.openxmlformats.org/officeDocument/2006/relationships/image" Target="../media/image125.emf"/><Relationship Id="rId82" Type="http://schemas.openxmlformats.org/officeDocument/2006/relationships/customXml" Target="../ink/ink135.xml"/><Relationship Id="rId19" Type="http://schemas.openxmlformats.org/officeDocument/2006/relationships/image" Target="../media/image104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emf"/><Relationship Id="rId13" Type="http://schemas.openxmlformats.org/officeDocument/2006/relationships/customXml" Target="../ink/ink145.xml"/><Relationship Id="rId18" Type="http://schemas.openxmlformats.org/officeDocument/2006/relationships/image" Target="../media/image149.emf"/><Relationship Id="rId3" Type="http://schemas.openxmlformats.org/officeDocument/2006/relationships/customXml" Target="../ink/ink140.xml"/><Relationship Id="rId7" Type="http://schemas.openxmlformats.org/officeDocument/2006/relationships/customXml" Target="../ink/ink142.xml"/><Relationship Id="rId12" Type="http://schemas.openxmlformats.org/officeDocument/2006/relationships/image" Target="../media/image146.emf"/><Relationship Id="rId17" Type="http://schemas.openxmlformats.org/officeDocument/2006/relationships/customXml" Target="../ink/ink147.xml"/><Relationship Id="rId2" Type="http://schemas.openxmlformats.org/officeDocument/2006/relationships/image" Target="../media/image141.png"/><Relationship Id="rId16" Type="http://schemas.openxmlformats.org/officeDocument/2006/relationships/image" Target="../media/image148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3.emf"/><Relationship Id="rId11" Type="http://schemas.openxmlformats.org/officeDocument/2006/relationships/customXml" Target="../ink/ink144.xml"/><Relationship Id="rId5" Type="http://schemas.openxmlformats.org/officeDocument/2006/relationships/customXml" Target="../ink/ink141.xml"/><Relationship Id="rId15" Type="http://schemas.openxmlformats.org/officeDocument/2006/relationships/customXml" Target="../ink/ink146.xml"/><Relationship Id="rId10" Type="http://schemas.openxmlformats.org/officeDocument/2006/relationships/image" Target="../media/image145.emf"/><Relationship Id="rId4" Type="http://schemas.openxmlformats.org/officeDocument/2006/relationships/image" Target="../media/image142.emf"/><Relationship Id="rId9" Type="http://schemas.openxmlformats.org/officeDocument/2006/relationships/customXml" Target="../ink/ink143.xml"/><Relationship Id="rId14" Type="http://schemas.openxmlformats.org/officeDocument/2006/relationships/image" Target="../media/image147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1.xml"/><Relationship Id="rId3" Type="http://schemas.openxmlformats.org/officeDocument/2006/relationships/image" Target="../media/image150.emf"/><Relationship Id="rId7" Type="http://schemas.openxmlformats.org/officeDocument/2006/relationships/image" Target="../media/image152.emf"/><Relationship Id="rId2" Type="http://schemas.openxmlformats.org/officeDocument/2006/relationships/customXml" Target="../ink/ink148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50.xml"/><Relationship Id="rId5" Type="http://schemas.openxmlformats.org/officeDocument/2006/relationships/image" Target="../media/image151.emf"/><Relationship Id="rId4" Type="http://schemas.openxmlformats.org/officeDocument/2006/relationships/customXml" Target="../ink/ink149.xml"/><Relationship Id="rId9" Type="http://schemas.openxmlformats.org/officeDocument/2006/relationships/image" Target="../media/image15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emf"/><Relationship Id="rId2" Type="http://schemas.openxmlformats.org/officeDocument/2006/relationships/customXml" Target="../ink/ink15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5.emf"/><Relationship Id="rId4" Type="http://schemas.openxmlformats.org/officeDocument/2006/relationships/customXml" Target="../ink/ink153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59.xml"/><Relationship Id="rId18" Type="http://schemas.openxmlformats.org/officeDocument/2006/relationships/image" Target="../media/image164.emf"/><Relationship Id="rId26" Type="http://schemas.openxmlformats.org/officeDocument/2006/relationships/image" Target="../media/image168.emf"/><Relationship Id="rId39" Type="http://schemas.openxmlformats.org/officeDocument/2006/relationships/customXml" Target="../ink/ink172.xml"/><Relationship Id="rId21" Type="http://schemas.openxmlformats.org/officeDocument/2006/relationships/customXml" Target="../ink/ink163.xml"/><Relationship Id="rId34" Type="http://schemas.openxmlformats.org/officeDocument/2006/relationships/image" Target="../media/image172.emf"/><Relationship Id="rId7" Type="http://schemas.openxmlformats.org/officeDocument/2006/relationships/customXml" Target="../ink/ink156.xml"/><Relationship Id="rId12" Type="http://schemas.openxmlformats.org/officeDocument/2006/relationships/image" Target="../media/image161.emf"/><Relationship Id="rId17" Type="http://schemas.openxmlformats.org/officeDocument/2006/relationships/customXml" Target="../ink/ink161.xml"/><Relationship Id="rId25" Type="http://schemas.openxmlformats.org/officeDocument/2006/relationships/customXml" Target="../ink/ink165.xml"/><Relationship Id="rId33" Type="http://schemas.openxmlformats.org/officeDocument/2006/relationships/customXml" Target="../ink/ink169.xml"/><Relationship Id="rId38" Type="http://schemas.openxmlformats.org/officeDocument/2006/relationships/image" Target="../media/image174.emf"/><Relationship Id="rId2" Type="http://schemas.openxmlformats.org/officeDocument/2006/relationships/image" Target="../media/image156.png"/><Relationship Id="rId16" Type="http://schemas.openxmlformats.org/officeDocument/2006/relationships/image" Target="../media/image163.emf"/><Relationship Id="rId20" Type="http://schemas.openxmlformats.org/officeDocument/2006/relationships/image" Target="../media/image165.emf"/><Relationship Id="rId29" Type="http://schemas.openxmlformats.org/officeDocument/2006/relationships/customXml" Target="../ink/ink16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8.emf"/><Relationship Id="rId11" Type="http://schemas.openxmlformats.org/officeDocument/2006/relationships/customXml" Target="../ink/ink158.xml"/><Relationship Id="rId24" Type="http://schemas.openxmlformats.org/officeDocument/2006/relationships/image" Target="../media/image167.emf"/><Relationship Id="rId32" Type="http://schemas.openxmlformats.org/officeDocument/2006/relationships/image" Target="../media/image171.emf"/><Relationship Id="rId37" Type="http://schemas.openxmlformats.org/officeDocument/2006/relationships/customXml" Target="../ink/ink171.xml"/><Relationship Id="rId40" Type="http://schemas.openxmlformats.org/officeDocument/2006/relationships/image" Target="../media/image175.emf"/><Relationship Id="rId5" Type="http://schemas.openxmlformats.org/officeDocument/2006/relationships/customXml" Target="../ink/ink155.xml"/><Relationship Id="rId15" Type="http://schemas.openxmlformats.org/officeDocument/2006/relationships/customXml" Target="../ink/ink160.xml"/><Relationship Id="rId23" Type="http://schemas.openxmlformats.org/officeDocument/2006/relationships/customXml" Target="../ink/ink164.xml"/><Relationship Id="rId28" Type="http://schemas.openxmlformats.org/officeDocument/2006/relationships/image" Target="../media/image169.emf"/><Relationship Id="rId36" Type="http://schemas.openxmlformats.org/officeDocument/2006/relationships/image" Target="../media/image173.emf"/><Relationship Id="rId10" Type="http://schemas.openxmlformats.org/officeDocument/2006/relationships/image" Target="../media/image160.emf"/><Relationship Id="rId19" Type="http://schemas.openxmlformats.org/officeDocument/2006/relationships/customXml" Target="../ink/ink162.xml"/><Relationship Id="rId31" Type="http://schemas.openxmlformats.org/officeDocument/2006/relationships/customXml" Target="../ink/ink168.xml"/><Relationship Id="rId4" Type="http://schemas.openxmlformats.org/officeDocument/2006/relationships/image" Target="../media/image157.emf"/><Relationship Id="rId9" Type="http://schemas.openxmlformats.org/officeDocument/2006/relationships/customXml" Target="../ink/ink157.xml"/><Relationship Id="rId14" Type="http://schemas.openxmlformats.org/officeDocument/2006/relationships/image" Target="../media/image162.emf"/><Relationship Id="rId22" Type="http://schemas.openxmlformats.org/officeDocument/2006/relationships/image" Target="../media/image166.emf"/><Relationship Id="rId27" Type="http://schemas.openxmlformats.org/officeDocument/2006/relationships/customXml" Target="../ink/ink166.xml"/><Relationship Id="rId30" Type="http://schemas.openxmlformats.org/officeDocument/2006/relationships/image" Target="../media/image170.emf"/><Relationship Id="rId35" Type="http://schemas.openxmlformats.org/officeDocument/2006/relationships/customXml" Target="../ink/ink170.xml"/><Relationship Id="rId8" Type="http://schemas.openxmlformats.org/officeDocument/2006/relationships/image" Target="../media/image159.emf"/><Relationship Id="rId3" Type="http://schemas.openxmlformats.org/officeDocument/2006/relationships/customXml" Target="../ink/ink154.xml"/></Relationships>
</file>

<file path=ppt/slides/_rels/slide18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88.emf"/><Relationship Id="rId21" Type="http://schemas.openxmlformats.org/officeDocument/2006/relationships/customXml" Target="../ink/ink182.xml"/><Relationship Id="rId42" Type="http://schemas.openxmlformats.org/officeDocument/2006/relationships/image" Target="../media/image196.emf"/><Relationship Id="rId47" Type="http://schemas.openxmlformats.org/officeDocument/2006/relationships/customXml" Target="../ink/ink195.xml"/><Relationship Id="rId63" Type="http://schemas.openxmlformats.org/officeDocument/2006/relationships/customXml" Target="../ink/ink203.xml"/><Relationship Id="rId68" Type="http://schemas.openxmlformats.org/officeDocument/2006/relationships/image" Target="../media/image209.emf"/><Relationship Id="rId84" Type="http://schemas.openxmlformats.org/officeDocument/2006/relationships/image" Target="../media/image217.emf"/><Relationship Id="rId89" Type="http://schemas.openxmlformats.org/officeDocument/2006/relationships/customXml" Target="../ink/ink216.xml"/><Relationship Id="rId16" Type="http://schemas.openxmlformats.org/officeDocument/2006/relationships/image" Target="../media/image183.emf"/><Relationship Id="rId11" Type="http://schemas.openxmlformats.org/officeDocument/2006/relationships/customXml" Target="../ink/ink177.xml"/><Relationship Id="rId32" Type="http://schemas.openxmlformats.org/officeDocument/2006/relationships/image" Target="../media/image191.emf"/><Relationship Id="rId37" Type="http://schemas.openxmlformats.org/officeDocument/2006/relationships/customXml" Target="../ink/ink190.xml"/><Relationship Id="rId53" Type="http://schemas.openxmlformats.org/officeDocument/2006/relationships/customXml" Target="../ink/ink198.xml"/><Relationship Id="rId58" Type="http://schemas.openxmlformats.org/officeDocument/2006/relationships/image" Target="../media/image204.emf"/><Relationship Id="rId74" Type="http://schemas.openxmlformats.org/officeDocument/2006/relationships/image" Target="../media/image212.emf"/><Relationship Id="rId79" Type="http://schemas.openxmlformats.org/officeDocument/2006/relationships/customXml" Target="../ink/ink211.xml"/><Relationship Id="rId5" Type="http://schemas.openxmlformats.org/officeDocument/2006/relationships/customXml" Target="../ink/ink174.xml"/><Relationship Id="rId90" Type="http://schemas.openxmlformats.org/officeDocument/2006/relationships/image" Target="../media/image220.emf"/><Relationship Id="rId14" Type="http://schemas.openxmlformats.org/officeDocument/2006/relationships/image" Target="../media/image182.emf"/><Relationship Id="rId22" Type="http://schemas.openxmlformats.org/officeDocument/2006/relationships/image" Target="../media/image186.emf"/><Relationship Id="rId27" Type="http://schemas.openxmlformats.org/officeDocument/2006/relationships/customXml" Target="../ink/ink185.xml"/><Relationship Id="rId30" Type="http://schemas.openxmlformats.org/officeDocument/2006/relationships/image" Target="../media/image190.emf"/><Relationship Id="rId35" Type="http://schemas.openxmlformats.org/officeDocument/2006/relationships/customXml" Target="../ink/ink189.xml"/><Relationship Id="rId43" Type="http://schemas.openxmlformats.org/officeDocument/2006/relationships/customXml" Target="../ink/ink193.xml"/><Relationship Id="rId48" Type="http://schemas.openxmlformats.org/officeDocument/2006/relationships/image" Target="../media/image199.emf"/><Relationship Id="rId56" Type="http://schemas.openxmlformats.org/officeDocument/2006/relationships/image" Target="../media/image203.emf"/><Relationship Id="rId64" Type="http://schemas.openxmlformats.org/officeDocument/2006/relationships/image" Target="../media/image207.emf"/><Relationship Id="rId69" Type="http://schemas.openxmlformats.org/officeDocument/2006/relationships/customXml" Target="../ink/ink206.xml"/><Relationship Id="rId77" Type="http://schemas.openxmlformats.org/officeDocument/2006/relationships/customXml" Target="../ink/ink210.xml"/><Relationship Id="rId8" Type="http://schemas.openxmlformats.org/officeDocument/2006/relationships/image" Target="../media/image179.emf"/><Relationship Id="rId51" Type="http://schemas.openxmlformats.org/officeDocument/2006/relationships/customXml" Target="../ink/ink197.xml"/><Relationship Id="rId72" Type="http://schemas.openxmlformats.org/officeDocument/2006/relationships/image" Target="../media/image211.emf"/><Relationship Id="rId80" Type="http://schemas.openxmlformats.org/officeDocument/2006/relationships/image" Target="../media/image215.emf"/><Relationship Id="rId85" Type="http://schemas.openxmlformats.org/officeDocument/2006/relationships/customXml" Target="../ink/ink214.xml"/><Relationship Id="rId3" Type="http://schemas.openxmlformats.org/officeDocument/2006/relationships/customXml" Target="../ink/ink173.xml"/><Relationship Id="rId12" Type="http://schemas.openxmlformats.org/officeDocument/2006/relationships/image" Target="../media/image181.emf"/><Relationship Id="rId17" Type="http://schemas.openxmlformats.org/officeDocument/2006/relationships/customXml" Target="../ink/ink180.xml"/><Relationship Id="rId25" Type="http://schemas.openxmlformats.org/officeDocument/2006/relationships/customXml" Target="../ink/ink184.xml"/><Relationship Id="rId33" Type="http://schemas.openxmlformats.org/officeDocument/2006/relationships/customXml" Target="../ink/ink188.xml"/><Relationship Id="rId38" Type="http://schemas.openxmlformats.org/officeDocument/2006/relationships/image" Target="../media/image194.emf"/><Relationship Id="rId46" Type="http://schemas.openxmlformats.org/officeDocument/2006/relationships/image" Target="../media/image198.emf"/><Relationship Id="rId59" Type="http://schemas.openxmlformats.org/officeDocument/2006/relationships/customXml" Target="../ink/ink201.xml"/><Relationship Id="rId67" Type="http://schemas.openxmlformats.org/officeDocument/2006/relationships/customXml" Target="../ink/ink205.xml"/><Relationship Id="rId20" Type="http://schemas.openxmlformats.org/officeDocument/2006/relationships/image" Target="../media/image185.emf"/><Relationship Id="rId41" Type="http://schemas.openxmlformats.org/officeDocument/2006/relationships/customXml" Target="../ink/ink192.xml"/><Relationship Id="rId54" Type="http://schemas.openxmlformats.org/officeDocument/2006/relationships/image" Target="../media/image202.emf"/><Relationship Id="rId62" Type="http://schemas.openxmlformats.org/officeDocument/2006/relationships/image" Target="../media/image206.emf"/><Relationship Id="rId70" Type="http://schemas.openxmlformats.org/officeDocument/2006/relationships/image" Target="../media/image210.emf"/><Relationship Id="rId75" Type="http://schemas.openxmlformats.org/officeDocument/2006/relationships/customXml" Target="../ink/ink209.xml"/><Relationship Id="rId83" Type="http://schemas.openxmlformats.org/officeDocument/2006/relationships/customXml" Target="../ink/ink213.xml"/><Relationship Id="rId88" Type="http://schemas.openxmlformats.org/officeDocument/2006/relationships/image" Target="../media/image219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8.emf"/><Relationship Id="rId15" Type="http://schemas.openxmlformats.org/officeDocument/2006/relationships/customXml" Target="../ink/ink179.xml"/><Relationship Id="rId23" Type="http://schemas.openxmlformats.org/officeDocument/2006/relationships/customXml" Target="../ink/ink183.xml"/><Relationship Id="rId28" Type="http://schemas.openxmlformats.org/officeDocument/2006/relationships/image" Target="../media/image189.emf"/><Relationship Id="rId36" Type="http://schemas.openxmlformats.org/officeDocument/2006/relationships/image" Target="../media/image193.emf"/><Relationship Id="rId49" Type="http://schemas.openxmlformats.org/officeDocument/2006/relationships/customXml" Target="../ink/ink196.xml"/><Relationship Id="rId57" Type="http://schemas.openxmlformats.org/officeDocument/2006/relationships/customXml" Target="../ink/ink200.xml"/><Relationship Id="rId10" Type="http://schemas.openxmlformats.org/officeDocument/2006/relationships/image" Target="../media/image180.emf"/><Relationship Id="rId31" Type="http://schemas.openxmlformats.org/officeDocument/2006/relationships/customXml" Target="../ink/ink187.xml"/><Relationship Id="rId44" Type="http://schemas.openxmlformats.org/officeDocument/2006/relationships/image" Target="../media/image197.emf"/><Relationship Id="rId52" Type="http://schemas.openxmlformats.org/officeDocument/2006/relationships/image" Target="../media/image201.emf"/><Relationship Id="rId60" Type="http://schemas.openxmlformats.org/officeDocument/2006/relationships/image" Target="../media/image205.emf"/><Relationship Id="rId65" Type="http://schemas.openxmlformats.org/officeDocument/2006/relationships/customXml" Target="../ink/ink204.xml"/><Relationship Id="rId73" Type="http://schemas.openxmlformats.org/officeDocument/2006/relationships/customXml" Target="../ink/ink208.xml"/><Relationship Id="rId78" Type="http://schemas.openxmlformats.org/officeDocument/2006/relationships/image" Target="../media/image214.emf"/><Relationship Id="rId81" Type="http://schemas.openxmlformats.org/officeDocument/2006/relationships/customXml" Target="../ink/ink212.xml"/><Relationship Id="rId86" Type="http://schemas.openxmlformats.org/officeDocument/2006/relationships/image" Target="../media/image218.emf"/><Relationship Id="rId4" Type="http://schemas.openxmlformats.org/officeDocument/2006/relationships/image" Target="../media/image177.emf"/><Relationship Id="rId9" Type="http://schemas.openxmlformats.org/officeDocument/2006/relationships/customXml" Target="../ink/ink176.xml"/><Relationship Id="rId13" Type="http://schemas.openxmlformats.org/officeDocument/2006/relationships/customXml" Target="../ink/ink178.xml"/><Relationship Id="rId18" Type="http://schemas.openxmlformats.org/officeDocument/2006/relationships/image" Target="../media/image184.emf"/><Relationship Id="rId39" Type="http://schemas.openxmlformats.org/officeDocument/2006/relationships/customXml" Target="../ink/ink191.xml"/><Relationship Id="rId34" Type="http://schemas.openxmlformats.org/officeDocument/2006/relationships/image" Target="../media/image192.emf"/><Relationship Id="rId50" Type="http://schemas.openxmlformats.org/officeDocument/2006/relationships/image" Target="../media/image200.emf"/><Relationship Id="rId55" Type="http://schemas.openxmlformats.org/officeDocument/2006/relationships/customXml" Target="../ink/ink199.xml"/><Relationship Id="rId76" Type="http://schemas.openxmlformats.org/officeDocument/2006/relationships/image" Target="../media/image213.emf"/><Relationship Id="rId7" Type="http://schemas.openxmlformats.org/officeDocument/2006/relationships/customXml" Target="../ink/ink175.xml"/><Relationship Id="rId71" Type="http://schemas.openxmlformats.org/officeDocument/2006/relationships/customXml" Target="../ink/ink207.xml"/><Relationship Id="rId2" Type="http://schemas.openxmlformats.org/officeDocument/2006/relationships/image" Target="../media/image176.png"/><Relationship Id="rId29" Type="http://schemas.openxmlformats.org/officeDocument/2006/relationships/customXml" Target="../ink/ink186.xml"/><Relationship Id="rId24" Type="http://schemas.openxmlformats.org/officeDocument/2006/relationships/image" Target="../media/image187.emf"/><Relationship Id="rId40" Type="http://schemas.openxmlformats.org/officeDocument/2006/relationships/image" Target="../media/image195.emf"/><Relationship Id="rId45" Type="http://schemas.openxmlformats.org/officeDocument/2006/relationships/customXml" Target="../ink/ink194.xml"/><Relationship Id="rId66" Type="http://schemas.openxmlformats.org/officeDocument/2006/relationships/image" Target="../media/image208.emf"/><Relationship Id="rId87" Type="http://schemas.openxmlformats.org/officeDocument/2006/relationships/customXml" Target="../ink/ink215.xml"/><Relationship Id="rId61" Type="http://schemas.openxmlformats.org/officeDocument/2006/relationships/customXml" Target="../ink/ink202.xml"/><Relationship Id="rId82" Type="http://schemas.openxmlformats.org/officeDocument/2006/relationships/image" Target="../media/image216.emf"/><Relationship Id="rId19" Type="http://schemas.openxmlformats.org/officeDocument/2006/relationships/customXml" Target="../ink/ink18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4.emf"/><Relationship Id="rId7" Type="http://schemas.openxmlformats.org/officeDocument/2006/relationships/image" Target="../media/image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.xml"/><Relationship Id="rId5" Type="http://schemas.openxmlformats.org/officeDocument/2006/relationships/image" Target="../media/image5.emf"/><Relationship Id="rId4" Type="http://schemas.openxmlformats.org/officeDocument/2006/relationships/customXml" Target="../ink/ink2.xml"/><Relationship Id="rId9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7.xml"/><Relationship Id="rId5" Type="http://schemas.openxmlformats.org/officeDocument/2006/relationships/image" Target="../media/image9.emf"/><Relationship Id="rId4" Type="http://schemas.openxmlformats.org/officeDocument/2006/relationships/customXml" Target="../ink/ink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13" Type="http://schemas.openxmlformats.org/officeDocument/2006/relationships/image" Target="../media/image16.emf"/><Relationship Id="rId18" Type="http://schemas.openxmlformats.org/officeDocument/2006/relationships/customXml" Target="../ink/ink16.xml"/><Relationship Id="rId26" Type="http://schemas.openxmlformats.org/officeDocument/2006/relationships/customXml" Target="../ink/ink20.xml"/><Relationship Id="rId3" Type="http://schemas.openxmlformats.org/officeDocument/2006/relationships/image" Target="../media/image11.emf"/><Relationship Id="rId21" Type="http://schemas.openxmlformats.org/officeDocument/2006/relationships/image" Target="../media/image20.emf"/><Relationship Id="rId7" Type="http://schemas.openxmlformats.org/officeDocument/2006/relationships/image" Target="../media/image13.emf"/><Relationship Id="rId12" Type="http://schemas.openxmlformats.org/officeDocument/2006/relationships/customXml" Target="../ink/ink13.xml"/><Relationship Id="rId17" Type="http://schemas.openxmlformats.org/officeDocument/2006/relationships/image" Target="../media/image18.emf"/><Relationship Id="rId25" Type="http://schemas.openxmlformats.org/officeDocument/2006/relationships/image" Target="../media/image22.emf"/><Relationship Id="rId2" Type="http://schemas.openxmlformats.org/officeDocument/2006/relationships/customXml" Target="../ink/ink8.xml"/><Relationship Id="rId16" Type="http://schemas.openxmlformats.org/officeDocument/2006/relationships/customXml" Target="../ink/ink15.xml"/><Relationship Id="rId20" Type="http://schemas.openxmlformats.org/officeDocument/2006/relationships/customXml" Target="../ink/ink17.xml"/><Relationship Id="rId29" Type="http://schemas.openxmlformats.org/officeDocument/2006/relationships/image" Target="../media/image24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0.xml"/><Relationship Id="rId11" Type="http://schemas.openxmlformats.org/officeDocument/2006/relationships/image" Target="../media/image15.emf"/><Relationship Id="rId24" Type="http://schemas.openxmlformats.org/officeDocument/2006/relationships/customXml" Target="../ink/ink19.xml"/><Relationship Id="rId5" Type="http://schemas.openxmlformats.org/officeDocument/2006/relationships/image" Target="../media/image12.emf"/><Relationship Id="rId15" Type="http://schemas.openxmlformats.org/officeDocument/2006/relationships/image" Target="../media/image17.emf"/><Relationship Id="rId23" Type="http://schemas.openxmlformats.org/officeDocument/2006/relationships/image" Target="../media/image21.emf"/><Relationship Id="rId28" Type="http://schemas.openxmlformats.org/officeDocument/2006/relationships/customXml" Target="../ink/ink21.xml"/><Relationship Id="rId10" Type="http://schemas.openxmlformats.org/officeDocument/2006/relationships/customXml" Target="../ink/ink12.xml"/><Relationship Id="rId19" Type="http://schemas.openxmlformats.org/officeDocument/2006/relationships/image" Target="../media/image19.emf"/><Relationship Id="rId4" Type="http://schemas.openxmlformats.org/officeDocument/2006/relationships/customXml" Target="../ink/ink9.xml"/><Relationship Id="rId9" Type="http://schemas.openxmlformats.org/officeDocument/2006/relationships/image" Target="../media/image14.emf"/><Relationship Id="rId14" Type="http://schemas.openxmlformats.org/officeDocument/2006/relationships/customXml" Target="../ink/ink14.xml"/><Relationship Id="rId22" Type="http://schemas.openxmlformats.org/officeDocument/2006/relationships/customXml" Target="../ink/ink18.xml"/><Relationship Id="rId27" Type="http://schemas.openxmlformats.org/officeDocument/2006/relationships/image" Target="../media/image2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7.emf"/><Relationship Id="rId4" Type="http://schemas.openxmlformats.org/officeDocument/2006/relationships/customXml" Target="../ink/ink2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.xml"/><Relationship Id="rId3" Type="http://schemas.openxmlformats.org/officeDocument/2006/relationships/image" Target="../media/image28.emf"/><Relationship Id="rId7" Type="http://schemas.openxmlformats.org/officeDocument/2006/relationships/image" Target="../media/image30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27.xml"/><Relationship Id="rId11" Type="http://schemas.openxmlformats.org/officeDocument/2006/relationships/image" Target="../media/image32.emf"/><Relationship Id="rId5" Type="http://schemas.openxmlformats.org/officeDocument/2006/relationships/image" Target="../media/image29.emf"/><Relationship Id="rId10" Type="http://schemas.openxmlformats.org/officeDocument/2006/relationships/customXml" Target="../ink/ink29.xml"/><Relationship Id="rId4" Type="http://schemas.openxmlformats.org/officeDocument/2006/relationships/customXml" Target="../ink/ink26.xml"/><Relationship Id="rId9" Type="http://schemas.openxmlformats.org/officeDocument/2006/relationships/image" Target="../media/image3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13" Type="http://schemas.openxmlformats.org/officeDocument/2006/relationships/customXml" Target="../ink/ink35.xml"/><Relationship Id="rId18" Type="http://schemas.openxmlformats.org/officeDocument/2006/relationships/image" Target="../media/image41.emf"/><Relationship Id="rId3" Type="http://schemas.openxmlformats.org/officeDocument/2006/relationships/customXml" Target="../ink/ink30.xml"/><Relationship Id="rId7" Type="http://schemas.openxmlformats.org/officeDocument/2006/relationships/customXml" Target="../ink/ink32.xml"/><Relationship Id="rId12" Type="http://schemas.openxmlformats.org/officeDocument/2006/relationships/image" Target="../media/image38.emf"/><Relationship Id="rId17" Type="http://schemas.openxmlformats.org/officeDocument/2006/relationships/customXml" Target="../ink/ink37.xml"/><Relationship Id="rId2" Type="http://schemas.openxmlformats.org/officeDocument/2006/relationships/image" Target="../media/image33.png"/><Relationship Id="rId16" Type="http://schemas.openxmlformats.org/officeDocument/2006/relationships/image" Target="../media/image40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5.emf"/><Relationship Id="rId11" Type="http://schemas.openxmlformats.org/officeDocument/2006/relationships/customXml" Target="../ink/ink34.xml"/><Relationship Id="rId5" Type="http://schemas.openxmlformats.org/officeDocument/2006/relationships/customXml" Target="../ink/ink31.xml"/><Relationship Id="rId15" Type="http://schemas.openxmlformats.org/officeDocument/2006/relationships/customXml" Target="../ink/ink36.xml"/><Relationship Id="rId10" Type="http://schemas.openxmlformats.org/officeDocument/2006/relationships/image" Target="../media/image37.emf"/><Relationship Id="rId4" Type="http://schemas.openxmlformats.org/officeDocument/2006/relationships/image" Target="../media/image34.emf"/><Relationship Id="rId9" Type="http://schemas.openxmlformats.org/officeDocument/2006/relationships/customXml" Target="../ink/ink33.xml"/><Relationship Id="rId1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85C507-AFC4-42FA-B956-D984B10D5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392" y="2400968"/>
            <a:ext cx="10945216" cy="1124043"/>
          </a:xfrm>
        </p:spPr>
        <p:txBody>
          <a:bodyPr lIns="121917" tIns="60958" rIns="121917" bIns="60958">
            <a:noAutofit/>
          </a:bodyPr>
          <a:lstStyle/>
          <a:p>
            <a:r>
              <a:rPr lang="en-IN" sz="6000" dirty="0">
                <a:solidFill>
                  <a:schemeClr val="tx1"/>
                </a:solidFill>
              </a:rPr>
              <a:t>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3723560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Sliding Window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CFAB1E-0938-47B1-918A-1A106320C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14" y="1009831"/>
            <a:ext cx="5183298" cy="340377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89C06A7-7D05-424A-8A21-A3E59C47740F}"/>
                  </a:ext>
                </a:extLst>
              </p14:cNvPr>
              <p14:cNvContentPartPr/>
              <p14:nvPr/>
            </p14:nvContentPartPr>
            <p14:xfrm>
              <a:off x="6299733" y="619613"/>
              <a:ext cx="775080" cy="6332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89C06A7-7D05-424A-8A21-A3E59C47740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90733" y="610613"/>
                <a:ext cx="792720" cy="65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3B56F7E-7410-48CC-9F32-8909484EFBCC}"/>
                  </a:ext>
                </a:extLst>
              </p14:cNvPr>
              <p14:cNvContentPartPr/>
              <p14:nvPr/>
            </p14:nvContentPartPr>
            <p14:xfrm>
              <a:off x="11541333" y="491453"/>
              <a:ext cx="188280" cy="4741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3B56F7E-7410-48CC-9F32-8909484EFBC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532333" y="482453"/>
                <a:ext cx="20592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8284327-867B-409D-AC21-FBD3F8372619}"/>
                  </a:ext>
                </a:extLst>
              </p14:cNvPr>
              <p14:cNvContentPartPr/>
              <p14:nvPr/>
            </p14:nvContentPartPr>
            <p14:xfrm>
              <a:off x="6760173" y="2345453"/>
              <a:ext cx="327960" cy="5299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8284327-867B-409D-AC21-FBD3F837261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751173" y="2336453"/>
                <a:ext cx="345600" cy="54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1D42269A-D480-4373-B7C6-B7C1FB2F4411}"/>
                  </a:ext>
                </a:extLst>
              </p14:cNvPr>
              <p14:cNvContentPartPr/>
              <p14:nvPr/>
            </p14:nvContentPartPr>
            <p14:xfrm>
              <a:off x="7047453" y="1567493"/>
              <a:ext cx="1306800" cy="5443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1D42269A-D480-4373-B7C6-B7C1FB2F441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38453" y="1558493"/>
                <a:ext cx="1324440" cy="56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4962D360-BAFE-4C5F-BFED-AF308C1A2A3B}"/>
                  </a:ext>
                </a:extLst>
              </p14:cNvPr>
              <p14:cNvContentPartPr/>
              <p14:nvPr/>
            </p14:nvContentPartPr>
            <p14:xfrm>
              <a:off x="9462333" y="1555253"/>
              <a:ext cx="106560" cy="4190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4962D360-BAFE-4C5F-BFED-AF308C1A2A3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453333" y="1546253"/>
                <a:ext cx="124200" cy="4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6AC2583C-9426-46E4-A6DD-459228CCE454}"/>
                  </a:ext>
                </a:extLst>
              </p14:cNvPr>
              <p14:cNvContentPartPr/>
              <p14:nvPr/>
            </p14:nvContentPartPr>
            <p14:xfrm>
              <a:off x="9686253" y="1579373"/>
              <a:ext cx="379800" cy="23796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6AC2583C-9426-46E4-A6DD-459228CCE454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677253" y="1570373"/>
                <a:ext cx="397440" cy="2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B2BD34C0-3D62-4BAD-A776-AA320B0B4DA9}"/>
                  </a:ext>
                </a:extLst>
              </p14:cNvPr>
              <p14:cNvContentPartPr/>
              <p14:nvPr/>
            </p14:nvContentPartPr>
            <p14:xfrm>
              <a:off x="8660613" y="1643813"/>
              <a:ext cx="452160" cy="3448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B2BD34C0-3D62-4BAD-A776-AA320B0B4DA9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651613" y="1634813"/>
                <a:ext cx="46980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0A31E881-2E8A-444B-993D-131A477241BE}"/>
                  </a:ext>
                </a:extLst>
              </p14:cNvPr>
              <p14:cNvContentPartPr/>
              <p14:nvPr/>
            </p14:nvContentPartPr>
            <p14:xfrm>
              <a:off x="10962813" y="1635893"/>
              <a:ext cx="75240" cy="27216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0A31E881-2E8A-444B-993D-131A477241B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953813" y="1626893"/>
                <a:ext cx="92880" cy="2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28C07155-5A80-4FD4-B7FE-8742F0174E8B}"/>
                  </a:ext>
                </a:extLst>
              </p14:cNvPr>
              <p14:cNvContentPartPr/>
              <p14:nvPr/>
            </p14:nvContentPartPr>
            <p14:xfrm>
              <a:off x="10985133" y="1528253"/>
              <a:ext cx="35280" cy="4680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28C07155-5A80-4FD4-B7FE-8742F0174E8B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976133" y="1519253"/>
                <a:ext cx="5292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AA860C1E-46EC-4FD2-8F67-7F2FAD8D7354}"/>
                  </a:ext>
                </a:extLst>
              </p14:cNvPr>
              <p14:cNvContentPartPr/>
              <p14:nvPr/>
            </p14:nvContentPartPr>
            <p14:xfrm>
              <a:off x="11180253" y="1377773"/>
              <a:ext cx="498600" cy="39312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AA860C1E-46EC-4FD2-8F67-7F2FAD8D735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1171253" y="1368773"/>
                <a:ext cx="516240" cy="41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B586DBD2-CD45-4509-AF99-7EEC86C8E799}"/>
                  </a:ext>
                </a:extLst>
              </p14:cNvPr>
              <p14:cNvContentPartPr/>
              <p14:nvPr/>
            </p14:nvContentPartPr>
            <p14:xfrm>
              <a:off x="10186653" y="1489013"/>
              <a:ext cx="382320" cy="47664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B586DBD2-CD45-4509-AF99-7EEC86C8E799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177653" y="1480013"/>
                <a:ext cx="399960" cy="49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9AB47B8D-D720-4BDE-A391-7DBBF243A091}"/>
                  </a:ext>
                </a:extLst>
              </p14:cNvPr>
              <p14:cNvContentPartPr/>
              <p14:nvPr/>
            </p14:nvContentPartPr>
            <p14:xfrm>
              <a:off x="7184973" y="634373"/>
              <a:ext cx="772560" cy="30096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9AB47B8D-D720-4BDE-A391-7DBBF243A09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175973" y="625373"/>
                <a:ext cx="790200" cy="3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1195F937-1B2F-4A4F-8CAD-DBD45307C9A5}"/>
                  </a:ext>
                </a:extLst>
              </p14:cNvPr>
              <p14:cNvContentPartPr/>
              <p14:nvPr/>
            </p14:nvContentPartPr>
            <p14:xfrm>
              <a:off x="8887053" y="625373"/>
              <a:ext cx="1008000" cy="24372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1195F937-1B2F-4A4F-8CAD-DBD45307C9A5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878053" y="616373"/>
                <a:ext cx="102564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7304A435-E3AD-4048-9BA8-1F7C09EC4103}"/>
                  </a:ext>
                </a:extLst>
              </p14:cNvPr>
              <p14:cNvContentPartPr/>
              <p14:nvPr/>
            </p14:nvContentPartPr>
            <p14:xfrm>
              <a:off x="8201253" y="662093"/>
              <a:ext cx="553320" cy="38700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7304A435-E3AD-4048-9BA8-1F7C09EC4103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192253" y="653093"/>
                <a:ext cx="570960" cy="40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C531D3BE-8B63-4DE0-87BD-28749A0D5826}"/>
                  </a:ext>
                </a:extLst>
              </p14:cNvPr>
              <p14:cNvContentPartPr/>
              <p14:nvPr/>
            </p14:nvContentPartPr>
            <p14:xfrm>
              <a:off x="10112133" y="646613"/>
              <a:ext cx="34200" cy="2448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C531D3BE-8B63-4DE0-87BD-28749A0D5826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0103133" y="637613"/>
                <a:ext cx="518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369E637C-FF46-4F88-A79F-3F7F6E95403C}"/>
                  </a:ext>
                </a:extLst>
              </p14:cNvPr>
              <p14:cNvContentPartPr/>
              <p14:nvPr/>
            </p14:nvContentPartPr>
            <p14:xfrm>
              <a:off x="10027533" y="848213"/>
              <a:ext cx="186480" cy="15768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369E637C-FF46-4F88-A79F-3F7F6E95403C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0018533" y="839213"/>
                <a:ext cx="20412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5ABD42F-271E-4D2E-9CD4-7295EE96EE86}"/>
                  </a:ext>
                </a:extLst>
              </p14:cNvPr>
              <p14:cNvContentPartPr/>
              <p14:nvPr/>
            </p14:nvContentPartPr>
            <p14:xfrm>
              <a:off x="11047413" y="667853"/>
              <a:ext cx="266040" cy="24084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5ABD42F-271E-4D2E-9CD4-7295EE96EE86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1038413" y="658853"/>
                <a:ext cx="28368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11D8E1A1-CC1B-484C-B354-20D8EE848A84}"/>
                  </a:ext>
                </a:extLst>
              </p14:cNvPr>
              <p14:cNvContentPartPr/>
              <p14:nvPr/>
            </p14:nvContentPartPr>
            <p14:xfrm>
              <a:off x="10515693" y="564533"/>
              <a:ext cx="417240" cy="27612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11D8E1A1-CC1B-484C-B354-20D8EE848A84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0506693" y="555533"/>
                <a:ext cx="434880" cy="2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F8565A44-5FED-44C9-9904-285D1EA46804}"/>
                  </a:ext>
                </a:extLst>
              </p14:cNvPr>
              <p14:cNvContentPartPr/>
              <p14:nvPr/>
            </p14:nvContentPartPr>
            <p14:xfrm>
              <a:off x="1241373" y="2474693"/>
              <a:ext cx="433440" cy="32328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F8565A44-5FED-44C9-9904-285D1EA46804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232373" y="2465693"/>
                <a:ext cx="451080" cy="3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1C7B5F30-D683-498A-BD2A-FF7F133DBE29}"/>
                  </a:ext>
                </a:extLst>
              </p14:cNvPr>
              <p14:cNvContentPartPr/>
              <p14:nvPr/>
            </p14:nvContentPartPr>
            <p14:xfrm>
              <a:off x="1932933" y="2509253"/>
              <a:ext cx="155880" cy="26028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1C7B5F30-D683-498A-BD2A-FF7F133DBE29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923933" y="2500253"/>
                <a:ext cx="17352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38968725-A6C3-4884-BC15-59AC75510C52}"/>
                  </a:ext>
                </a:extLst>
              </p14:cNvPr>
              <p14:cNvContentPartPr/>
              <p14:nvPr/>
            </p14:nvContentPartPr>
            <p14:xfrm>
              <a:off x="4243773" y="2756573"/>
              <a:ext cx="135000" cy="15912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38968725-A6C3-4884-BC15-59AC75510C52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234773" y="2747573"/>
                <a:ext cx="15264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0E6E837-8251-4DFB-8EE0-F4340203074E}"/>
                  </a:ext>
                </a:extLst>
              </p14:cNvPr>
              <p14:cNvContentPartPr/>
              <p14:nvPr/>
            </p14:nvContentPartPr>
            <p14:xfrm>
              <a:off x="3570213" y="2862413"/>
              <a:ext cx="453240" cy="957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0E6E837-8251-4DFB-8EE0-F4340203074E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561213" y="2853413"/>
                <a:ext cx="47088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C62BDEB7-A93B-4ADD-BF18-1F666BB34EB3}"/>
                  </a:ext>
                </a:extLst>
              </p14:cNvPr>
              <p14:cNvContentPartPr/>
              <p14:nvPr/>
            </p14:nvContentPartPr>
            <p14:xfrm>
              <a:off x="7390893" y="3060053"/>
              <a:ext cx="1070640" cy="26244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C62BDEB7-A93B-4ADD-BF18-1F666BB34EB3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7381893" y="3051053"/>
                <a:ext cx="108828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4DC46875-8B0E-4481-906A-697D481AB7FB}"/>
                  </a:ext>
                </a:extLst>
              </p14:cNvPr>
              <p14:cNvContentPartPr/>
              <p14:nvPr/>
            </p14:nvContentPartPr>
            <p14:xfrm>
              <a:off x="9565293" y="3028013"/>
              <a:ext cx="205920" cy="1479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4DC46875-8B0E-4481-906A-697D481AB7FB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9556293" y="3019013"/>
                <a:ext cx="22356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1112C821-6F07-403E-9FC7-E990DC8740DE}"/>
                  </a:ext>
                </a:extLst>
              </p14:cNvPr>
              <p14:cNvContentPartPr/>
              <p14:nvPr/>
            </p14:nvContentPartPr>
            <p14:xfrm>
              <a:off x="8676093" y="2989493"/>
              <a:ext cx="768960" cy="25416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1112C821-6F07-403E-9FC7-E990DC8740DE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8667093" y="2980493"/>
                <a:ext cx="786600" cy="27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3DCEBD6F-D73F-4311-BC45-2B05B307C049}"/>
                  </a:ext>
                </a:extLst>
              </p14:cNvPr>
              <p14:cNvContentPartPr/>
              <p14:nvPr/>
            </p14:nvContentPartPr>
            <p14:xfrm>
              <a:off x="10845093" y="2912453"/>
              <a:ext cx="95400" cy="13140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3DCEBD6F-D73F-4311-BC45-2B05B307C049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10836093" y="2903453"/>
                <a:ext cx="11304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6CDB6104-B113-415F-A330-51E9C2DE0EB1}"/>
                  </a:ext>
                </a:extLst>
              </p14:cNvPr>
              <p14:cNvContentPartPr/>
              <p14:nvPr/>
            </p14:nvContentPartPr>
            <p14:xfrm>
              <a:off x="10814493" y="2767373"/>
              <a:ext cx="50400" cy="8532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6CDB6104-B113-415F-A330-51E9C2DE0EB1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10805493" y="2758373"/>
                <a:ext cx="6804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75E3D2F9-6A74-43AE-BF45-7F895B1DA2D6}"/>
                  </a:ext>
                </a:extLst>
              </p14:cNvPr>
              <p14:cNvContentPartPr/>
              <p14:nvPr/>
            </p14:nvContentPartPr>
            <p14:xfrm>
              <a:off x="9960933" y="2708333"/>
              <a:ext cx="740880" cy="434880"/>
            </p14:xfrm>
          </p:contentPart>
        </mc:Choice>
        <mc:Fallback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75E3D2F9-6A74-43AE-BF45-7F895B1DA2D6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9951933" y="2699333"/>
                <a:ext cx="758520" cy="4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220E5CB9-2E8E-417B-8042-6C7A76A770A4}"/>
                  </a:ext>
                </a:extLst>
              </p14:cNvPr>
              <p14:cNvContentPartPr/>
              <p14:nvPr/>
            </p14:nvContentPartPr>
            <p14:xfrm>
              <a:off x="11375013" y="2746133"/>
              <a:ext cx="99360" cy="453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220E5CB9-2E8E-417B-8042-6C7A76A770A4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11366013" y="2737133"/>
                <a:ext cx="11700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4A0712DC-678F-4554-B921-087513014A7A}"/>
                  </a:ext>
                </a:extLst>
              </p14:cNvPr>
              <p14:cNvContentPartPr/>
              <p14:nvPr/>
            </p14:nvContentPartPr>
            <p14:xfrm>
              <a:off x="11583453" y="2605733"/>
              <a:ext cx="290520" cy="64584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4A0712DC-678F-4554-B921-087513014A7A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11574453" y="2596733"/>
                <a:ext cx="308160" cy="66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F04C540D-D58B-4076-AF37-3BB46239BD4B}"/>
                  </a:ext>
                </a:extLst>
              </p14:cNvPr>
              <p14:cNvContentPartPr/>
              <p14:nvPr/>
            </p14:nvContentPartPr>
            <p14:xfrm>
              <a:off x="11081973" y="2877893"/>
              <a:ext cx="362880" cy="47484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F04C540D-D58B-4076-AF37-3BB46239BD4B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11072973" y="2868893"/>
                <a:ext cx="380520" cy="49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B14E1D5E-BC12-4AF4-A709-5C5F227A1AFC}"/>
                  </a:ext>
                </a:extLst>
              </p14:cNvPr>
              <p14:cNvContentPartPr/>
              <p14:nvPr/>
            </p14:nvContentPartPr>
            <p14:xfrm>
              <a:off x="7184613" y="3735413"/>
              <a:ext cx="177840" cy="45540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B14E1D5E-BC12-4AF4-A709-5C5F227A1AFC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7175613" y="3726413"/>
                <a:ext cx="195480" cy="4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0AE3553C-824D-427E-B98C-CBFA86C49C9A}"/>
                  </a:ext>
                </a:extLst>
              </p14:cNvPr>
              <p14:cNvContentPartPr/>
              <p14:nvPr/>
            </p14:nvContentPartPr>
            <p14:xfrm>
              <a:off x="6282453" y="1374893"/>
              <a:ext cx="277200" cy="57240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0AE3553C-824D-427E-B98C-CBFA86C49C9A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6273453" y="1365893"/>
                <a:ext cx="294840" cy="59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748E5B24-BF61-49A2-8A3F-B8BE2CF4C368}"/>
                  </a:ext>
                </a:extLst>
              </p14:cNvPr>
              <p14:cNvContentPartPr/>
              <p14:nvPr/>
            </p14:nvContentPartPr>
            <p14:xfrm>
              <a:off x="7151493" y="4575653"/>
              <a:ext cx="3722400" cy="1203120"/>
            </p14:xfrm>
          </p:contentPart>
        </mc:Choice>
        <mc:Fallback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748E5B24-BF61-49A2-8A3F-B8BE2CF4C368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7142493" y="4566653"/>
                <a:ext cx="3740040" cy="122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B156AB44-A9F0-4087-A8D2-0F3CD8871C68}"/>
                  </a:ext>
                </a:extLst>
              </p14:cNvPr>
              <p14:cNvContentPartPr/>
              <p14:nvPr/>
            </p14:nvContentPartPr>
            <p14:xfrm>
              <a:off x="8412933" y="6038693"/>
              <a:ext cx="306000" cy="433440"/>
            </p14:xfrm>
          </p:contentPart>
        </mc:Choice>
        <mc:Fallback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B156AB44-A9F0-4087-A8D2-0F3CD8871C68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8403933" y="6029693"/>
                <a:ext cx="323640" cy="45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F13551ED-90A6-433C-9B5D-77EDEE8A08B3}"/>
                  </a:ext>
                </a:extLst>
              </p14:cNvPr>
              <p14:cNvContentPartPr/>
              <p14:nvPr/>
            </p14:nvContentPartPr>
            <p14:xfrm>
              <a:off x="6719493" y="6309053"/>
              <a:ext cx="229680" cy="457560"/>
            </p14:xfrm>
          </p:contentPart>
        </mc:Choice>
        <mc:Fallback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F13551ED-90A6-433C-9B5D-77EDEE8A08B3}"/>
                  </a:ext>
                </a:extLst>
              </p:cNvPr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6710493" y="6300053"/>
                <a:ext cx="247320" cy="4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C9644A9B-B2DA-4FDE-B8EE-EC122EC55579}"/>
                  </a:ext>
                </a:extLst>
              </p14:cNvPr>
              <p14:cNvContentPartPr/>
              <p14:nvPr/>
            </p14:nvContentPartPr>
            <p14:xfrm>
              <a:off x="171453" y="3147533"/>
              <a:ext cx="4455000" cy="2568240"/>
            </p14:xfrm>
          </p:contentPart>
        </mc:Choice>
        <mc:Fallback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C9644A9B-B2DA-4FDE-B8EE-EC122EC55579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162453" y="3138533"/>
                <a:ext cx="4472640" cy="258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3C6FC685-DDE3-48DB-A6BC-0B4FA4271D1E}"/>
                  </a:ext>
                </a:extLst>
              </p14:cNvPr>
              <p14:cNvContentPartPr/>
              <p14:nvPr/>
            </p14:nvContentPartPr>
            <p14:xfrm>
              <a:off x="898293" y="5568173"/>
              <a:ext cx="1981800" cy="245880"/>
            </p14:xfrm>
          </p:contentPart>
        </mc:Choice>
        <mc:Fallback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3C6FC685-DDE3-48DB-A6BC-0B4FA4271D1E}"/>
                  </a:ext>
                </a:extLst>
              </p:cNvPr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889293" y="5559173"/>
                <a:ext cx="1999440" cy="26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6206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Sliding Window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29C144-4C5B-4756-A1A6-1A6C59B26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521" y="1577649"/>
            <a:ext cx="8583223" cy="46679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E891D0-8668-45EA-8C45-02F68DD1B61D}"/>
              </a:ext>
            </a:extLst>
          </p:cNvPr>
          <p:cNvSpPr/>
          <p:nvPr/>
        </p:nvSpPr>
        <p:spPr>
          <a:xfrm>
            <a:off x="499532" y="915417"/>
            <a:ext cx="104986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0000"/>
                </a:solidFill>
                <a:highlight>
                  <a:srgbClr val="FFFF00"/>
                </a:highlight>
              </a:rPr>
              <a:t>Question link: </a:t>
            </a:r>
          </a:p>
          <a:p>
            <a:r>
              <a:rPr lang="en-IN" dirty="0">
                <a:solidFill>
                  <a:srgbClr val="FF0000"/>
                </a:solidFill>
                <a:highlight>
                  <a:srgbClr val="FFFF00"/>
                </a:highlight>
              </a:rPr>
              <a:t>https://practice.geeksforgeeks.org/problems/max-sum-subarray-of-size-k5313/1/</a:t>
            </a:r>
          </a:p>
        </p:txBody>
      </p:sp>
    </p:spTree>
    <p:extLst>
      <p:ext uri="{BB962C8B-B14F-4D97-AF65-F5344CB8AC3E}">
        <p14:creationId xmlns:p14="http://schemas.microsoft.com/office/powerpoint/2010/main" val="1800344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Sliding Window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FB144BBC-6B42-43E5-8493-2024EE4F93BC}"/>
                  </a:ext>
                </a:extLst>
              </p14:cNvPr>
              <p14:cNvContentPartPr/>
              <p14:nvPr/>
            </p14:nvContentPartPr>
            <p14:xfrm>
              <a:off x="2261973" y="5401133"/>
              <a:ext cx="4466880" cy="555120"/>
            </p14:xfrm>
          </p:contentPart>
        </mc:Choice>
        <mc:Fallback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FB144BBC-6B42-43E5-8493-2024EE4F93B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2973" y="5392133"/>
                <a:ext cx="4484520" cy="57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1F81F561-B8B1-4692-B543-9B590558C28A}"/>
                  </a:ext>
                </a:extLst>
              </p14:cNvPr>
              <p14:cNvContentPartPr/>
              <p14:nvPr/>
            </p14:nvContentPartPr>
            <p14:xfrm>
              <a:off x="2097813" y="1520928"/>
              <a:ext cx="6008760" cy="505080"/>
            </p14:xfrm>
          </p:contentPart>
        </mc:Choice>
        <mc:Fallback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1F81F561-B8B1-4692-B543-9B590558C28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8813" y="1511928"/>
                <a:ext cx="602640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0303A038-7E72-4085-9BD7-08021C3AA5F7}"/>
                  </a:ext>
                </a:extLst>
              </p14:cNvPr>
              <p14:cNvContentPartPr/>
              <p14:nvPr/>
            </p14:nvContentPartPr>
            <p14:xfrm>
              <a:off x="2097813" y="2142648"/>
              <a:ext cx="6008760" cy="505080"/>
            </p14:xfrm>
          </p:contentPart>
        </mc:Choice>
        <mc:Fallback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0303A038-7E72-4085-9BD7-08021C3AA5F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8813" y="2133648"/>
                <a:ext cx="602640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DA6FC309-F6B2-4CA5-842D-935064FA3A67}"/>
                  </a:ext>
                </a:extLst>
              </p14:cNvPr>
              <p14:cNvContentPartPr/>
              <p14:nvPr/>
            </p14:nvContentPartPr>
            <p14:xfrm>
              <a:off x="2097813" y="2684069"/>
              <a:ext cx="6008760" cy="505080"/>
            </p14:xfrm>
          </p:contentPart>
        </mc:Choice>
        <mc:Fallback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DA6FC309-F6B2-4CA5-842D-935064FA3A6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8813" y="2675069"/>
                <a:ext cx="602640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7ABD2DC1-6F85-4D4B-8363-E36A848D55ED}"/>
                  </a:ext>
                </a:extLst>
              </p14:cNvPr>
              <p14:cNvContentPartPr/>
              <p14:nvPr/>
            </p14:nvContentPartPr>
            <p14:xfrm>
              <a:off x="2097813" y="3305789"/>
              <a:ext cx="6008760" cy="505080"/>
            </p14:xfrm>
          </p:contentPart>
        </mc:Choice>
        <mc:Fallback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7ABD2DC1-6F85-4D4B-8363-E36A848D55E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8813" y="3296789"/>
                <a:ext cx="602640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4F8653CB-FFBF-49E6-9598-3268A86B1E24}"/>
                  </a:ext>
                </a:extLst>
              </p14:cNvPr>
              <p14:cNvContentPartPr/>
              <p14:nvPr/>
            </p14:nvContentPartPr>
            <p14:xfrm>
              <a:off x="2417493" y="1119293"/>
              <a:ext cx="23040" cy="360"/>
            </p14:xfrm>
          </p:contentPart>
        </mc:Choice>
        <mc:Fallback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4F8653CB-FFBF-49E6-9598-3268A86B1E2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381493" y="1047293"/>
                <a:ext cx="9468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046C65F0-5078-4DD1-96C1-59109D1C27FE}"/>
                  </a:ext>
                </a:extLst>
              </p14:cNvPr>
              <p14:cNvContentPartPr/>
              <p14:nvPr/>
            </p14:nvContentPartPr>
            <p14:xfrm>
              <a:off x="2270973" y="1093373"/>
              <a:ext cx="39600" cy="10080"/>
            </p14:xfrm>
          </p:contentPart>
        </mc:Choice>
        <mc:Fallback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046C65F0-5078-4DD1-96C1-59109D1C27FE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234973" y="1021373"/>
                <a:ext cx="111240" cy="1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7A2F9BBE-E409-4AD1-9253-13BA915B1DCB}"/>
                  </a:ext>
                </a:extLst>
              </p14:cNvPr>
              <p14:cNvContentPartPr/>
              <p14:nvPr/>
            </p14:nvContentPartPr>
            <p14:xfrm>
              <a:off x="2084853" y="995093"/>
              <a:ext cx="2358720" cy="344880"/>
            </p14:xfrm>
          </p:contentPart>
        </mc:Choice>
        <mc:Fallback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7A2F9BBE-E409-4AD1-9253-13BA915B1DC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048853" y="923093"/>
                <a:ext cx="2430360" cy="4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2B29F94A-4B9A-4946-8983-11637A05943C}"/>
                  </a:ext>
                </a:extLst>
              </p14:cNvPr>
              <p14:cNvContentPartPr/>
              <p14:nvPr/>
            </p14:nvContentPartPr>
            <p14:xfrm>
              <a:off x="2586693" y="1630493"/>
              <a:ext cx="2524680" cy="345960"/>
            </p14:xfrm>
          </p:contentPart>
        </mc:Choice>
        <mc:Fallback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2B29F94A-4B9A-4946-8983-11637A05943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550693" y="1558493"/>
                <a:ext cx="2596320" cy="4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95498CE1-D13C-4BA0-8B60-DDD813F10031}"/>
                  </a:ext>
                </a:extLst>
              </p14:cNvPr>
              <p14:cNvContentPartPr/>
              <p14:nvPr/>
            </p14:nvContentPartPr>
            <p14:xfrm>
              <a:off x="2941653" y="2222693"/>
              <a:ext cx="2829960" cy="334440"/>
            </p14:xfrm>
          </p:contentPart>
        </mc:Choice>
        <mc:Fallback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95498CE1-D13C-4BA0-8B60-DDD813F1003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905653" y="2150693"/>
                <a:ext cx="290160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6F72ACDD-349F-4E4E-B6DD-ABA9EB3AB4C7}"/>
                  </a:ext>
                </a:extLst>
              </p14:cNvPr>
              <p14:cNvContentPartPr/>
              <p14:nvPr/>
            </p14:nvContentPartPr>
            <p14:xfrm>
              <a:off x="3880173" y="2705093"/>
              <a:ext cx="2205360" cy="378720"/>
            </p14:xfrm>
          </p:contentPart>
        </mc:Choice>
        <mc:Fallback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6F72ACDD-349F-4E4E-B6DD-ABA9EB3AB4C7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844173" y="2633093"/>
                <a:ext cx="2277000" cy="5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87981C29-4261-4403-8137-0F810BB96BAF}"/>
                  </a:ext>
                </a:extLst>
              </p14:cNvPr>
              <p14:cNvContentPartPr/>
              <p14:nvPr/>
            </p14:nvContentPartPr>
            <p14:xfrm>
              <a:off x="4556613" y="3407813"/>
              <a:ext cx="2332440" cy="309240"/>
            </p14:xfrm>
          </p:contentPart>
        </mc:Choice>
        <mc:Fallback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87981C29-4261-4403-8137-0F810BB96BAF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520613" y="3335813"/>
                <a:ext cx="240408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B7A544CE-9E91-412F-B0FE-2E09943E772A}"/>
                  </a:ext>
                </a:extLst>
              </p14:cNvPr>
              <p14:cNvContentPartPr/>
              <p14:nvPr/>
            </p14:nvContentPartPr>
            <p14:xfrm>
              <a:off x="2202753" y="3779023"/>
              <a:ext cx="6008760" cy="505080"/>
            </p14:xfrm>
          </p:contentPart>
        </mc:Choice>
        <mc:Fallback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B7A544CE-9E91-412F-B0FE-2E09943E772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93753" y="3770023"/>
                <a:ext cx="602640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A539311B-34A8-4EB3-82A7-015DDAB02C2D}"/>
                  </a:ext>
                </a:extLst>
              </p14:cNvPr>
              <p14:cNvContentPartPr/>
              <p14:nvPr/>
            </p14:nvContentPartPr>
            <p14:xfrm>
              <a:off x="4479573" y="3375773"/>
              <a:ext cx="2441160" cy="35316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A539311B-34A8-4EB3-82A7-015DDAB02C2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443573" y="3303773"/>
                <a:ext cx="2512800" cy="49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5F7AD308-315F-4953-BDDC-2ADDE6A19DCD}"/>
                  </a:ext>
                </a:extLst>
              </p14:cNvPr>
              <p14:cNvContentPartPr/>
              <p14:nvPr/>
            </p14:nvContentPartPr>
            <p14:xfrm>
              <a:off x="5289213" y="3874733"/>
              <a:ext cx="2893320" cy="344160"/>
            </p14:xfrm>
          </p:contentPart>
        </mc:Choice>
        <mc:Fallback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5F7AD308-315F-4953-BDDC-2ADDE6A19DC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53213" y="3802733"/>
                <a:ext cx="2964960" cy="4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BEA328DB-CB11-4AB3-822C-FDA39CBC01D5}"/>
                  </a:ext>
                </a:extLst>
              </p14:cNvPr>
              <p14:cNvContentPartPr/>
              <p14:nvPr/>
            </p14:nvContentPartPr>
            <p14:xfrm>
              <a:off x="3703053" y="2822453"/>
              <a:ext cx="2481120" cy="250920"/>
            </p14:xfrm>
          </p:contentPart>
        </mc:Choice>
        <mc:Fallback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BEA328DB-CB11-4AB3-822C-FDA39CBC01D5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667053" y="2750453"/>
                <a:ext cx="2552760" cy="39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0862BDA7-98EC-4220-BD04-67475BC8BDDD}"/>
                  </a:ext>
                </a:extLst>
              </p14:cNvPr>
              <p14:cNvContentPartPr/>
              <p14:nvPr/>
            </p14:nvContentPartPr>
            <p14:xfrm>
              <a:off x="3130653" y="2247533"/>
              <a:ext cx="2625480" cy="138240"/>
            </p14:xfrm>
          </p:contentPart>
        </mc:Choice>
        <mc:Fallback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0862BDA7-98EC-4220-BD04-67475BC8BDD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094653" y="2175533"/>
                <a:ext cx="269712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5C8F83C6-C748-404E-95AD-7EDE659F02AC}"/>
                  </a:ext>
                </a:extLst>
              </p14:cNvPr>
              <p14:cNvContentPartPr/>
              <p14:nvPr/>
            </p14:nvContentPartPr>
            <p14:xfrm>
              <a:off x="5050893" y="1630493"/>
              <a:ext cx="162000" cy="31680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5C8F83C6-C748-404E-95AD-7EDE659F02A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014893" y="1558493"/>
                <a:ext cx="233640" cy="4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64DA0AEC-0540-4999-A682-501256BFC848}"/>
                  </a:ext>
                </a:extLst>
              </p14:cNvPr>
              <p14:cNvContentPartPr/>
              <p14:nvPr/>
            </p14:nvContentPartPr>
            <p14:xfrm>
              <a:off x="586893" y="280493"/>
              <a:ext cx="11166120" cy="500400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64DA0AEC-0540-4999-A682-501256BFC84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77893" y="271493"/>
                <a:ext cx="11183760" cy="502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580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Sliding Window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C193744-92EB-4AC9-B419-9EB05CBF3D33}"/>
                  </a:ext>
                </a:extLst>
              </p14:cNvPr>
              <p14:cNvContentPartPr/>
              <p14:nvPr/>
            </p14:nvContentPartPr>
            <p14:xfrm>
              <a:off x="3178893" y="1071053"/>
              <a:ext cx="5040" cy="410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C193744-92EB-4AC9-B419-9EB05CBF3D3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69893" y="1062053"/>
                <a:ext cx="2268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99D442D-4D73-4A85-95CB-A1906B8136CA}"/>
                  </a:ext>
                </a:extLst>
              </p14:cNvPr>
              <p14:cNvContentPartPr/>
              <p14:nvPr/>
            </p14:nvContentPartPr>
            <p14:xfrm>
              <a:off x="3113733" y="1211453"/>
              <a:ext cx="135000" cy="957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99D442D-4D73-4A85-95CB-A1906B8136C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04733" y="1202453"/>
                <a:ext cx="15264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B4B12EE-AECE-4BE1-97CA-65B841A7C8D7}"/>
                  </a:ext>
                </a:extLst>
              </p14:cNvPr>
              <p14:cNvContentPartPr/>
              <p14:nvPr/>
            </p14:nvContentPartPr>
            <p14:xfrm>
              <a:off x="3450693" y="1087253"/>
              <a:ext cx="93960" cy="10440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B4B12EE-AECE-4BE1-97CA-65B841A7C8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41693" y="1078253"/>
                <a:ext cx="11160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3ABCDE3C-A245-4877-B864-EC61A37E2A4F}"/>
                  </a:ext>
                </a:extLst>
              </p14:cNvPr>
              <p14:cNvContentPartPr/>
              <p14:nvPr/>
            </p14:nvContentPartPr>
            <p14:xfrm>
              <a:off x="3411813" y="943253"/>
              <a:ext cx="25560" cy="3024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3ABCDE3C-A245-4877-B864-EC61A37E2A4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02813" y="934253"/>
                <a:ext cx="4320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FDFADCA-3A71-4405-B08E-A310F11435B3}"/>
                  </a:ext>
                </a:extLst>
              </p14:cNvPr>
              <p14:cNvContentPartPr/>
              <p14:nvPr/>
            </p14:nvContentPartPr>
            <p14:xfrm>
              <a:off x="3648693" y="1037213"/>
              <a:ext cx="228240" cy="1508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FDFADCA-3A71-4405-B08E-A310F11435B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39693" y="1028213"/>
                <a:ext cx="24588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868F7E13-EB60-4126-8583-95CB67C1FF10}"/>
                  </a:ext>
                </a:extLst>
              </p14:cNvPr>
              <p14:cNvContentPartPr/>
              <p14:nvPr/>
            </p14:nvContentPartPr>
            <p14:xfrm>
              <a:off x="3970533" y="967013"/>
              <a:ext cx="149760" cy="2228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868F7E13-EB60-4126-8583-95CB67C1FF1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61533" y="958013"/>
                <a:ext cx="16740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BF16E30A-F391-4CE7-B4E0-0695E79C05AB}"/>
                  </a:ext>
                </a:extLst>
              </p14:cNvPr>
              <p14:cNvContentPartPr/>
              <p14:nvPr/>
            </p14:nvContentPartPr>
            <p14:xfrm>
              <a:off x="4342053" y="1031453"/>
              <a:ext cx="3240" cy="3240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BF16E30A-F391-4CE7-B4E0-0695E79C05A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33053" y="1022453"/>
                <a:ext cx="2088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F8188D00-AD46-47AE-BE15-DE8FA32B5875}"/>
                  </a:ext>
                </a:extLst>
              </p14:cNvPr>
              <p14:cNvContentPartPr/>
              <p14:nvPr/>
            </p14:nvContentPartPr>
            <p14:xfrm>
              <a:off x="4263213" y="1252133"/>
              <a:ext cx="174240" cy="9648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F8188D00-AD46-47AE-BE15-DE8FA32B587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54213" y="1243133"/>
                <a:ext cx="19188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EB202FF6-71B1-4C4B-9007-6ACCA6B30A1C}"/>
                  </a:ext>
                </a:extLst>
              </p14:cNvPr>
              <p14:cNvContentPartPr/>
              <p14:nvPr/>
            </p14:nvContentPartPr>
            <p14:xfrm>
              <a:off x="4703133" y="1029653"/>
              <a:ext cx="154440" cy="11304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EB202FF6-71B1-4C4B-9007-6ACCA6B30A1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694133" y="1020653"/>
                <a:ext cx="17208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0B3D651-CD27-4B64-837A-653D57F38B59}"/>
                  </a:ext>
                </a:extLst>
              </p14:cNvPr>
              <p14:cNvContentPartPr/>
              <p14:nvPr/>
            </p14:nvContentPartPr>
            <p14:xfrm>
              <a:off x="4693413" y="855413"/>
              <a:ext cx="46440" cy="6588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0B3D651-CD27-4B64-837A-653D57F38B5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684413" y="846413"/>
                <a:ext cx="6408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695F3B75-38FC-4638-AF11-F5B3FD7066E1}"/>
                  </a:ext>
                </a:extLst>
              </p14:cNvPr>
              <p14:cNvContentPartPr/>
              <p14:nvPr/>
            </p14:nvContentPartPr>
            <p14:xfrm>
              <a:off x="4983933" y="1020293"/>
              <a:ext cx="146880" cy="1252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695F3B75-38FC-4638-AF11-F5B3FD7066E1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974933" y="1011293"/>
                <a:ext cx="16452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73C118AB-BB1C-4CCE-8C78-CE3C805E7255}"/>
                  </a:ext>
                </a:extLst>
              </p14:cNvPr>
              <p14:cNvContentPartPr/>
              <p14:nvPr/>
            </p14:nvContentPartPr>
            <p14:xfrm>
              <a:off x="5276973" y="804293"/>
              <a:ext cx="312480" cy="43704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73C118AB-BB1C-4CCE-8C78-CE3C805E7255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67973" y="795293"/>
                <a:ext cx="33012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10345162-812F-4D4D-9148-8D802F1833FA}"/>
                  </a:ext>
                </a:extLst>
              </p14:cNvPr>
              <p14:cNvContentPartPr/>
              <p14:nvPr/>
            </p14:nvContentPartPr>
            <p14:xfrm>
              <a:off x="864813" y="884573"/>
              <a:ext cx="2113560" cy="99396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10345162-812F-4D4D-9148-8D802F1833F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55813" y="875573"/>
                <a:ext cx="2131200" cy="10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D6E9FFF-C8E3-4CCF-9B39-C553884B7DD8}"/>
                  </a:ext>
                </a:extLst>
              </p14:cNvPr>
              <p14:cNvContentPartPr/>
              <p14:nvPr/>
            </p14:nvContentPartPr>
            <p14:xfrm>
              <a:off x="3325413" y="1585493"/>
              <a:ext cx="704160" cy="19656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D6E9FFF-C8E3-4CCF-9B39-C553884B7DD8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316413" y="1576493"/>
                <a:ext cx="72180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BC541787-5A03-40CA-8148-39486741E2DB}"/>
                  </a:ext>
                </a:extLst>
              </p14:cNvPr>
              <p14:cNvContentPartPr/>
              <p14:nvPr/>
            </p14:nvContentPartPr>
            <p14:xfrm>
              <a:off x="4344933" y="1537973"/>
              <a:ext cx="862920" cy="17532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BC541787-5A03-40CA-8148-39486741E2DB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335933" y="1528973"/>
                <a:ext cx="88056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84940F3D-D305-43DF-B777-D6F6409926D5}"/>
                  </a:ext>
                </a:extLst>
              </p14:cNvPr>
              <p14:cNvContentPartPr/>
              <p14:nvPr/>
            </p14:nvContentPartPr>
            <p14:xfrm>
              <a:off x="5305773" y="1368413"/>
              <a:ext cx="127080" cy="41076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84940F3D-D305-43DF-B777-D6F6409926D5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296773" y="1359413"/>
                <a:ext cx="144720" cy="42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F99216E8-15D7-4D83-B443-4FEC8EFA7CF2}"/>
                  </a:ext>
                </a:extLst>
              </p14:cNvPr>
              <p14:cNvContentPartPr/>
              <p14:nvPr/>
            </p14:nvContentPartPr>
            <p14:xfrm>
              <a:off x="5536533" y="1389653"/>
              <a:ext cx="586800" cy="52992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F99216E8-15D7-4D83-B443-4FEC8EFA7CF2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527533" y="1380653"/>
                <a:ext cx="604440" cy="54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DFDDE2D3-7B1A-422D-B6CE-041F16CE08E3}"/>
                  </a:ext>
                </a:extLst>
              </p14:cNvPr>
              <p14:cNvContentPartPr/>
              <p14:nvPr/>
            </p14:nvContentPartPr>
            <p14:xfrm>
              <a:off x="1417413" y="2131973"/>
              <a:ext cx="168480" cy="41436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DFDDE2D3-7B1A-422D-B6CE-041F16CE08E3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408413" y="2122973"/>
                <a:ext cx="186120" cy="4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EF4DCC7-13AB-4675-80A6-7851A35BAEFA}"/>
                  </a:ext>
                </a:extLst>
              </p14:cNvPr>
              <p14:cNvContentPartPr/>
              <p14:nvPr/>
            </p14:nvContentPartPr>
            <p14:xfrm>
              <a:off x="733413" y="2899133"/>
              <a:ext cx="506160" cy="47844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EF4DCC7-13AB-4675-80A6-7851A35BAEFA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24413" y="2890133"/>
                <a:ext cx="523800" cy="49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887623EB-D2BB-4AA7-9BB1-74EA128246D0}"/>
                  </a:ext>
                </a:extLst>
              </p14:cNvPr>
              <p14:cNvContentPartPr/>
              <p14:nvPr/>
            </p14:nvContentPartPr>
            <p14:xfrm>
              <a:off x="7409973" y="417653"/>
              <a:ext cx="655200" cy="38880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887623EB-D2BB-4AA7-9BB1-74EA128246D0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400973" y="408653"/>
                <a:ext cx="67284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BE1B3FAA-ED81-4E0A-A07D-5F28493A43D4}"/>
                  </a:ext>
                </a:extLst>
              </p14:cNvPr>
              <p14:cNvContentPartPr/>
              <p14:nvPr/>
            </p14:nvContentPartPr>
            <p14:xfrm>
              <a:off x="8655213" y="580373"/>
              <a:ext cx="854640" cy="1857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BE1B3FAA-ED81-4E0A-A07D-5F28493A43D4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646213" y="571373"/>
                <a:ext cx="87228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5262BD5D-957A-47AF-B61F-22D4BFB11E81}"/>
                  </a:ext>
                </a:extLst>
              </p14:cNvPr>
              <p14:cNvContentPartPr/>
              <p14:nvPr/>
            </p14:nvContentPartPr>
            <p14:xfrm>
              <a:off x="9763293" y="469493"/>
              <a:ext cx="1085400" cy="25452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5262BD5D-957A-47AF-B61F-22D4BFB11E8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754293" y="460493"/>
                <a:ext cx="110304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A2B2270D-8E14-4760-9A8C-3348718C610B}"/>
                  </a:ext>
                </a:extLst>
              </p14:cNvPr>
              <p14:cNvContentPartPr/>
              <p14:nvPr/>
            </p14:nvContentPartPr>
            <p14:xfrm>
              <a:off x="6074733" y="2621573"/>
              <a:ext cx="179640" cy="40752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A2B2270D-8E14-4760-9A8C-3348718C610B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065733" y="2612573"/>
                <a:ext cx="197280" cy="4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7C53DD8E-8F57-4C9D-ADA8-94CE85848D3D}"/>
                  </a:ext>
                </a:extLst>
              </p14:cNvPr>
              <p14:cNvContentPartPr/>
              <p14:nvPr/>
            </p14:nvContentPartPr>
            <p14:xfrm>
              <a:off x="1358373" y="3552893"/>
              <a:ext cx="320760" cy="45324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7C53DD8E-8F57-4C9D-ADA8-94CE85848D3D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349373" y="3543893"/>
                <a:ext cx="33840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0ADCAEF5-4F09-4C6D-9D31-F983A6547008}"/>
                  </a:ext>
                </a:extLst>
              </p14:cNvPr>
              <p14:cNvContentPartPr/>
              <p14:nvPr/>
            </p14:nvContentPartPr>
            <p14:xfrm>
              <a:off x="2264853" y="2835773"/>
              <a:ext cx="42840" cy="5292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0ADCAEF5-4F09-4C6D-9D31-F983A6547008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255853" y="2826773"/>
                <a:ext cx="6048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FA1206C2-0B7F-4DC8-B58C-27639D2C676C}"/>
                  </a:ext>
                </a:extLst>
              </p14:cNvPr>
              <p14:cNvContentPartPr/>
              <p14:nvPr/>
            </p14:nvContentPartPr>
            <p14:xfrm>
              <a:off x="2808813" y="2926853"/>
              <a:ext cx="559080" cy="36504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FA1206C2-0B7F-4DC8-B58C-27639D2C676C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799813" y="2917853"/>
                <a:ext cx="576720" cy="38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8393CCEC-5FF9-44C4-99C5-68312EC8F199}"/>
                  </a:ext>
                </a:extLst>
              </p14:cNvPr>
              <p14:cNvContentPartPr/>
              <p14:nvPr/>
            </p14:nvContentPartPr>
            <p14:xfrm>
              <a:off x="2311293" y="2975093"/>
              <a:ext cx="376920" cy="11844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8393CCEC-5FF9-44C4-99C5-68312EC8F19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302293" y="2966093"/>
                <a:ext cx="39456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08594006-8293-4DA9-B710-72DEA9FC7A43}"/>
                  </a:ext>
                </a:extLst>
              </p14:cNvPr>
              <p14:cNvContentPartPr/>
              <p14:nvPr/>
            </p14:nvContentPartPr>
            <p14:xfrm>
              <a:off x="1490133" y="2836133"/>
              <a:ext cx="563760" cy="37620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08594006-8293-4DA9-B710-72DEA9FC7A43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481133" y="2827133"/>
                <a:ext cx="581400" cy="39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F3957309-AFEB-4CC3-A13C-328241A9CF59}"/>
                  </a:ext>
                </a:extLst>
              </p14:cNvPr>
              <p14:cNvContentPartPr/>
              <p14:nvPr/>
            </p14:nvContentPartPr>
            <p14:xfrm>
              <a:off x="3485613" y="2790773"/>
              <a:ext cx="1208520" cy="41292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F3957309-AFEB-4CC3-A13C-328241A9CF59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476613" y="2781773"/>
                <a:ext cx="1226160" cy="43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86A9F13-2BD1-4282-9B5D-6134B766B73B}"/>
                  </a:ext>
                </a:extLst>
              </p14:cNvPr>
              <p14:cNvContentPartPr/>
              <p14:nvPr/>
            </p14:nvContentPartPr>
            <p14:xfrm>
              <a:off x="3169893" y="2727773"/>
              <a:ext cx="1272600" cy="34380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86A9F13-2BD1-4282-9B5D-6134B766B73B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133893" y="2655773"/>
                <a:ext cx="1344240" cy="4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7E2120E7-B5FD-4F9B-A90F-AF4801A9CD05}"/>
                  </a:ext>
                </a:extLst>
              </p14:cNvPr>
              <p14:cNvContentPartPr/>
              <p14:nvPr/>
            </p14:nvContentPartPr>
            <p14:xfrm>
              <a:off x="5015613" y="2792213"/>
              <a:ext cx="183240" cy="12384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7E2120E7-B5FD-4F9B-A90F-AF4801A9CD05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006613" y="2783213"/>
                <a:ext cx="20088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6FDEE2C9-3734-44EF-858D-E5A8BC419A89}"/>
                  </a:ext>
                </a:extLst>
              </p14:cNvPr>
              <p14:cNvContentPartPr/>
              <p14:nvPr/>
            </p14:nvContentPartPr>
            <p14:xfrm>
              <a:off x="4961613" y="2593853"/>
              <a:ext cx="96840" cy="6480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6FDEE2C9-3734-44EF-858D-E5A8BC419A89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952613" y="2584853"/>
                <a:ext cx="11448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6FF667D6-E2F8-4F05-B605-F4F0DE2BB94C}"/>
                  </a:ext>
                </a:extLst>
              </p14:cNvPr>
              <p14:cNvContentPartPr/>
              <p14:nvPr/>
            </p14:nvContentPartPr>
            <p14:xfrm>
              <a:off x="5347893" y="2712293"/>
              <a:ext cx="437040" cy="16380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6FF667D6-E2F8-4F05-B605-F4F0DE2BB94C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338893" y="2703293"/>
                <a:ext cx="45468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D703E8F6-9B28-4046-BFB0-1E308E9FFCCB}"/>
                  </a:ext>
                </a:extLst>
              </p14:cNvPr>
              <p14:cNvContentPartPr/>
              <p14:nvPr/>
            </p14:nvContentPartPr>
            <p14:xfrm>
              <a:off x="3116973" y="3746933"/>
              <a:ext cx="337320" cy="6984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D703E8F6-9B28-4046-BFB0-1E308E9FFCCB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107973" y="3737933"/>
                <a:ext cx="35496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E58669BB-DD50-41EA-A8C1-E0D1C4C82AC0}"/>
                  </a:ext>
                </a:extLst>
              </p14:cNvPr>
              <p14:cNvContentPartPr/>
              <p14:nvPr/>
            </p14:nvContentPartPr>
            <p14:xfrm>
              <a:off x="2110773" y="3649373"/>
              <a:ext cx="896400" cy="27000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E58669BB-DD50-41EA-A8C1-E0D1C4C82AC0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101773" y="3640373"/>
                <a:ext cx="914040" cy="2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796C20D9-2DD3-4A11-B452-E35E35632A23}"/>
                  </a:ext>
                </a:extLst>
              </p14:cNvPr>
              <p14:cNvContentPartPr/>
              <p14:nvPr/>
            </p14:nvContentPartPr>
            <p14:xfrm>
              <a:off x="4615293" y="3736493"/>
              <a:ext cx="163440" cy="972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796C20D9-2DD3-4A11-B452-E35E35632A23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606293" y="3727493"/>
                <a:ext cx="18108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D66E528D-0179-4373-8A48-2431164FCE1D}"/>
                  </a:ext>
                </a:extLst>
              </p14:cNvPr>
              <p14:cNvContentPartPr/>
              <p14:nvPr/>
            </p14:nvContentPartPr>
            <p14:xfrm>
              <a:off x="3600453" y="3631373"/>
              <a:ext cx="767520" cy="22644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D66E528D-0179-4373-8A48-2431164FCE1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591453" y="3622373"/>
                <a:ext cx="785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E77E84BC-DA96-4BCB-A8C6-D454ACA518CD}"/>
                  </a:ext>
                </a:extLst>
              </p14:cNvPr>
              <p14:cNvContentPartPr/>
              <p14:nvPr/>
            </p14:nvContentPartPr>
            <p14:xfrm>
              <a:off x="5042253" y="3396653"/>
              <a:ext cx="1338840" cy="46872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E77E84BC-DA96-4BCB-A8C6-D454ACA518C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033253" y="3387653"/>
                <a:ext cx="1356480" cy="48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AAD6D6EC-DB5A-4119-A813-E98BC1CFD877}"/>
                  </a:ext>
                </a:extLst>
              </p14:cNvPr>
              <p14:cNvContentPartPr/>
              <p14:nvPr/>
            </p14:nvContentPartPr>
            <p14:xfrm>
              <a:off x="6754413" y="3544253"/>
              <a:ext cx="268920" cy="19548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AAD6D6EC-DB5A-4119-A813-E98BC1CFD877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745413" y="3535253"/>
                <a:ext cx="28656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39B4F1B2-9061-49EB-A56F-83942D3470D7}"/>
                  </a:ext>
                </a:extLst>
              </p14:cNvPr>
              <p14:cNvContentPartPr/>
              <p14:nvPr/>
            </p14:nvContentPartPr>
            <p14:xfrm>
              <a:off x="7366773" y="3208373"/>
              <a:ext cx="1103760" cy="46764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39B4F1B2-9061-49EB-A56F-83942D3470D7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357773" y="3199373"/>
                <a:ext cx="1121400" cy="48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74772D1A-E8D3-4F9D-BC3F-5EBE83D0F3F4}"/>
                  </a:ext>
                </a:extLst>
              </p14:cNvPr>
              <p14:cNvContentPartPr/>
              <p14:nvPr/>
            </p14:nvContentPartPr>
            <p14:xfrm>
              <a:off x="9382773" y="3364973"/>
              <a:ext cx="72720" cy="6480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74772D1A-E8D3-4F9D-BC3F-5EBE83D0F3F4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9373773" y="3355973"/>
                <a:ext cx="9036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B925966C-552F-492E-BAA5-8D8F991255F4}"/>
                  </a:ext>
                </a:extLst>
              </p14:cNvPr>
              <p14:cNvContentPartPr/>
              <p14:nvPr/>
            </p14:nvContentPartPr>
            <p14:xfrm>
              <a:off x="9069933" y="3665213"/>
              <a:ext cx="358560" cy="15552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B925966C-552F-492E-BAA5-8D8F991255F4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9060933" y="3656213"/>
                <a:ext cx="37620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3EE67FBD-0A80-4CEF-8F87-C17CDEC952E3}"/>
                  </a:ext>
                </a:extLst>
              </p14:cNvPr>
              <p14:cNvContentPartPr/>
              <p14:nvPr/>
            </p14:nvContentPartPr>
            <p14:xfrm>
              <a:off x="8627493" y="3146813"/>
              <a:ext cx="577440" cy="46188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3EE67FBD-0A80-4CEF-8F87-C17CDEC952E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618493" y="3137813"/>
                <a:ext cx="595080" cy="47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9C42D59E-AF9D-492E-A189-C22BB656E996}"/>
                  </a:ext>
                </a:extLst>
              </p14:cNvPr>
              <p14:cNvContentPartPr/>
              <p14:nvPr/>
            </p14:nvContentPartPr>
            <p14:xfrm>
              <a:off x="1845093" y="4002173"/>
              <a:ext cx="4092840" cy="72720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9C42D59E-AF9D-492E-A189-C22BB656E996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836093" y="3993173"/>
                <a:ext cx="4110480" cy="7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1C2D3801-B290-4209-B59C-A8B06236FAF4}"/>
                  </a:ext>
                </a:extLst>
              </p14:cNvPr>
              <p14:cNvContentPartPr/>
              <p14:nvPr/>
            </p14:nvContentPartPr>
            <p14:xfrm>
              <a:off x="1320933" y="4693013"/>
              <a:ext cx="350640" cy="510480"/>
            </p14:xfrm>
          </p:contentPart>
        </mc:Choice>
        <mc:Fallback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1C2D3801-B290-4209-B59C-A8B06236FAF4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311933" y="4684013"/>
                <a:ext cx="368280" cy="52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2089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18E9EF-DA71-405D-882B-DF1FC21A1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67" y="938360"/>
            <a:ext cx="8505998" cy="4981280"/>
          </a:xfrm>
          <a:prstGeom prst="rect">
            <a:avLst/>
          </a:prstGeom>
        </p:spPr>
      </p:pic>
      <p:sp>
        <p:nvSpPr>
          <p:cNvPr id="3" name="Google Shape;182;p2">
            <a:extLst>
              <a:ext uri="{FF2B5EF4-FFF2-40B4-BE49-F238E27FC236}">
                <a16:creationId xmlns:a16="http://schemas.microsoft.com/office/drawing/2014/main" id="{77A22065-DEDB-4FF1-8F46-2B5E57DD02C1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Sliding Window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C3F80ED9-A129-4D95-B1F1-934C65A8D8EA}"/>
                  </a:ext>
                </a:extLst>
              </p14:cNvPr>
              <p14:cNvContentPartPr/>
              <p14:nvPr/>
            </p14:nvContentPartPr>
            <p14:xfrm>
              <a:off x="9326613" y="1801493"/>
              <a:ext cx="382680" cy="5652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C3F80ED9-A129-4D95-B1F1-934C65A8D8E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17613" y="1792493"/>
                <a:ext cx="40032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29BC4937-63DF-4A00-A388-33013EED9E67}"/>
                  </a:ext>
                </a:extLst>
              </p14:cNvPr>
              <p14:cNvContentPartPr/>
              <p14:nvPr/>
            </p14:nvContentPartPr>
            <p14:xfrm>
              <a:off x="9131853" y="1380293"/>
              <a:ext cx="603000" cy="3747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29BC4937-63DF-4A00-A388-33013EED9E6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22853" y="1371293"/>
                <a:ext cx="620640" cy="39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9BA2507-21CB-4979-83FE-D88DBE198BE1}"/>
                  </a:ext>
                </a:extLst>
              </p14:cNvPr>
              <p14:cNvContentPartPr/>
              <p14:nvPr/>
            </p14:nvContentPartPr>
            <p14:xfrm>
              <a:off x="4934253" y="2147093"/>
              <a:ext cx="360000" cy="7970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9BA2507-21CB-4979-83FE-D88DBE198BE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925253" y="2138093"/>
                <a:ext cx="377640" cy="81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33E7F6A-209D-4CC9-A560-BCED86B9D623}"/>
                  </a:ext>
                </a:extLst>
              </p14:cNvPr>
              <p14:cNvContentPartPr/>
              <p14:nvPr/>
            </p14:nvContentPartPr>
            <p14:xfrm>
              <a:off x="5465973" y="2108933"/>
              <a:ext cx="841680" cy="6537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33E7F6A-209D-4CC9-A560-BCED86B9D62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56973" y="2099933"/>
                <a:ext cx="859320" cy="67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75EFDE54-5F98-400B-97A9-695B5BB854CB}"/>
                  </a:ext>
                </a:extLst>
              </p14:cNvPr>
              <p14:cNvContentPartPr/>
              <p14:nvPr/>
            </p14:nvContentPartPr>
            <p14:xfrm>
              <a:off x="6542733" y="3245813"/>
              <a:ext cx="264960" cy="12927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75EFDE54-5F98-400B-97A9-695B5BB854C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533733" y="3236813"/>
                <a:ext cx="282600" cy="131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AFDFF748-9F4E-4FFF-873D-CBE92E371F61}"/>
                  </a:ext>
                </a:extLst>
              </p14:cNvPr>
              <p14:cNvContentPartPr/>
              <p14:nvPr/>
            </p14:nvContentPartPr>
            <p14:xfrm>
              <a:off x="7097853" y="3507533"/>
              <a:ext cx="1255680" cy="4892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AFDFF748-9F4E-4FFF-873D-CBE92E371F6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088853" y="3498533"/>
                <a:ext cx="1273320" cy="5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A6A6A54B-91A9-4ABE-A8DF-0F91A89B2A25}"/>
                  </a:ext>
                </a:extLst>
              </p14:cNvPr>
              <p14:cNvContentPartPr/>
              <p14:nvPr/>
            </p14:nvContentPartPr>
            <p14:xfrm>
              <a:off x="9715053" y="2022893"/>
              <a:ext cx="2220840" cy="57636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A6A6A54B-91A9-4ABE-A8DF-0F91A89B2A25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706053" y="2013893"/>
                <a:ext cx="2238480" cy="59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C3609B6A-C0CC-4E03-B217-FB62E7E0022C}"/>
                  </a:ext>
                </a:extLst>
              </p14:cNvPr>
              <p14:cNvContentPartPr/>
              <p14:nvPr/>
            </p14:nvContentPartPr>
            <p14:xfrm>
              <a:off x="9008013" y="2716253"/>
              <a:ext cx="2364480" cy="103860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C3609B6A-C0CC-4E03-B217-FB62E7E0022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999013" y="2707253"/>
                <a:ext cx="2382120" cy="10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2659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Two Pointer approach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CAEE8E69-0C63-4BAD-ADF6-FEA12847127C}"/>
                  </a:ext>
                </a:extLst>
              </p14:cNvPr>
              <p14:cNvContentPartPr/>
              <p14:nvPr/>
            </p14:nvContentPartPr>
            <p14:xfrm>
              <a:off x="1558173" y="895013"/>
              <a:ext cx="10084680" cy="98244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CAEE8E69-0C63-4BAD-ADF6-FEA12847127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9173" y="886013"/>
                <a:ext cx="10102320" cy="10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9395E300-FE9F-44B3-9C5F-D1A02224F918}"/>
                  </a:ext>
                </a:extLst>
              </p14:cNvPr>
              <p14:cNvContentPartPr/>
              <p14:nvPr/>
            </p14:nvContentPartPr>
            <p14:xfrm>
              <a:off x="194133" y="5205653"/>
              <a:ext cx="586440" cy="177840"/>
            </p14:xfrm>
          </p:contentPart>
        </mc:Choice>
        <mc:Fallback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9395E300-FE9F-44B3-9C5F-D1A02224F91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5133" y="5196653"/>
                <a:ext cx="60408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CA30B10E-1763-4069-8B49-CA832E38DF14}"/>
                  </a:ext>
                </a:extLst>
              </p14:cNvPr>
              <p14:cNvContentPartPr/>
              <p14:nvPr/>
            </p14:nvContentPartPr>
            <p14:xfrm>
              <a:off x="79293" y="4854653"/>
              <a:ext cx="690480" cy="255600"/>
            </p14:xfrm>
          </p:contentPart>
        </mc:Choice>
        <mc:Fallback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CA30B10E-1763-4069-8B49-CA832E38DF1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293" y="4845653"/>
                <a:ext cx="70812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E2FBD40E-FB9F-4DFF-8707-0469087920DF}"/>
                  </a:ext>
                </a:extLst>
              </p14:cNvPr>
              <p14:cNvContentPartPr/>
              <p14:nvPr/>
            </p14:nvContentPartPr>
            <p14:xfrm>
              <a:off x="945093" y="2043053"/>
              <a:ext cx="9597960" cy="415512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E2FBD40E-FB9F-4DFF-8707-0469087920D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36093" y="2034053"/>
                <a:ext cx="9615600" cy="417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8426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Two Pointer approach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58BEF213-378A-4301-A501-578949C798BE}"/>
                  </a:ext>
                </a:extLst>
              </p14:cNvPr>
              <p14:cNvContentPartPr/>
              <p14:nvPr/>
            </p14:nvContentPartPr>
            <p14:xfrm>
              <a:off x="6235653" y="965573"/>
              <a:ext cx="1611000" cy="40320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58BEF213-378A-4301-A501-578949C798B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9653" y="893573"/>
                <a:ext cx="1682640" cy="54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87" name="Ink 286">
                <a:extLst>
                  <a:ext uri="{FF2B5EF4-FFF2-40B4-BE49-F238E27FC236}">
                    <a16:creationId xmlns:a16="http://schemas.microsoft.com/office/drawing/2014/main" id="{9442BFA0-F41C-423E-BF3A-56D1263F6D45}"/>
                  </a:ext>
                </a:extLst>
              </p14:cNvPr>
              <p14:cNvContentPartPr/>
              <p14:nvPr/>
            </p14:nvContentPartPr>
            <p14:xfrm>
              <a:off x="459093" y="614933"/>
              <a:ext cx="11276280" cy="6290640"/>
            </p14:xfrm>
          </p:contentPart>
        </mc:Choice>
        <mc:Fallback>
          <p:pic>
            <p:nvPicPr>
              <p:cNvPr id="287" name="Ink 286">
                <a:extLst>
                  <a:ext uri="{FF2B5EF4-FFF2-40B4-BE49-F238E27FC236}">
                    <a16:creationId xmlns:a16="http://schemas.microsoft.com/office/drawing/2014/main" id="{9442BFA0-F41C-423E-BF3A-56D1263F6D4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0093" y="605933"/>
                <a:ext cx="11293920" cy="630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9601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Artistic Pattern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99F96E-0943-4062-A9A8-CC61478D5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300" y="1288967"/>
            <a:ext cx="4220766" cy="26168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92E29516-A671-4FC0-B97F-68B2C6BB349B}"/>
                  </a:ext>
                </a:extLst>
              </p14:cNvPr>
              <p14:cNvContentPartPr/>
              <p14:nvPr/>
            </p14:nvContentPartPr>
            <p14:xfrm>
              <a:off x="8464413" y="1514933"/>
              <a:ext cx="1112760" cy="92520"/>
            </p14:xfrm>
          </p:contentPart>
        </mc:Choice>
        <mc:Fallback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92E29516-A671-4FC0-B97F-68B2C6BB349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55413" y="1505933"/>
                <a:ext cx="113040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A6A74782-7D1E-4977-B97F-8E4589808F84}"/>
                  </a:ext>
                </a:extLst>
              </p14:cNvPr>
              <p14:cNvContentPartPr/>
              <p14:nvPr/>
            </p14:nvContentPartPr>
            <p14:xfrm>
              <a:off x="8342733" y="1162133"/>
              <a:ext cx="1262520" cy="271440"/>
            </p14:xfrm>
          </p:contentPart>
        </mc:Choice>
        <mc:Fallback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A6A74782-7D1E-4977-B97F-8E4589808F8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33733" y="1153133"/>
                <a:ext cx="1280160" cy="2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021E6DBB-4EA7-4B0E-817D-43ED9279CEFF}"/>
                  </a:ext>
                </a:extLst>
              </p14:cNvPr>
              <p14:cNvContentPartPr/>
              <p14:nvPr/>
            </p14:nvContentPartPr>
            <p14:xfrm>
              <a:off x="10591293" y="1063493"/>
              <a:ext cx="1134000" cy="268560"/>
            </p14:xfrm>
          </p:contentPart>
        </mc:Choice>
        <mc:Fallback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021E6DBB-4EA7-4B0E-817D-43ED9279CEF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582293" y="1054493"/>
                <a:ext cx="115164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C448447A-CCF8-451C-9C4D-BCB3155CBE42}"/>
                  </a:ext>
                </a:extLst>
              </p14:cNvPr>
              <p14:cNvContentPartPr/>
              <p14:nvPr/>
            </p14:nvContentPartPr>
            <p14:xfrm>
              <a:off x="10704333" y="1414853"/>
              <a:ext cx="926640" cy="51444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C448447A-CCF8-451C-9C4D-BCB3155CBE4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695333" y="1405853"/>
                <a:ext cx="944280" cy="53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637E1BF8-18D9-4975-BE06-98FCB271BC44}"/>
                  </a:ext>
                </a:extLst>
              </p14:cNvPr>
              <p14:cNvContentPartPr/>
              <p14:nvPr/>
            </p14:nvContentPartPr>
            <p14:xfrm>
              <a:off x="8879133" y="1750733"/>
              <a:ext cx="301320" cy="20412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637E1BF8-18D9-4975-BE06-98FCB271BC4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870133" y="1741733"/>
                <a:ext cx="31896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165B47AD-2F87-436A-811D-6F4F42EA573D}"/>
                  </a:ext>
                </a:extLst>
              </p14:cNvPr>
              <p14:cNvContentPartPr/>
              <p14:nvPr/>
            </p14:nvContentPartPr>
            <p14:xfrm>
              <a:off x="8598693" y="2256173"/>
              <a:ext cx="1015560" cy="3333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165B47AD-2F87-436A-811D-6F4F42EA573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589693" y="2247173"/>
                <a:ext cx="1033200" cy="35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EB74C1A4-6366-4CF0-BC04-FD3E2BA51D56}"/>
                  </a:ext>
                </a:extLst>
              </p14:cNvPr>
              <p14:cNvContentPartPr/>
              <p14:nvPr/>
            </p14:nvContentPartPr>
            <p14:xfrm>
              <a:off x="10687413" y="2049893"/>
              <a:ext cx="1150920" cy="454320"/>
            </p14:xfrm>
          </p:contentPart>
        </mc:Choice>
        <mc:Fallback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EB74C1A4-6366-4CF0-BC04-FD3E2BA51D5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678413" y="2040893"/>
                <a:ext cx="116856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5F5EF044-A464-43AA-89DC-D5626D8E4CAF}"/>
                  </a:ext>
                </a:extLst>
              </p14:cNvPr>
              <p14:cNvContentPartPr/>
              <p14:nvPr/>
            </p14:nvContentPartPr>
            <p14:xfrm>
              <a:off x="8858613" y="3032693"/>
              <a:ext cx="521280" cy="304200"/>
            </p14:xfrm>
          </p:contentPart>
        </mc:Choice>
        <mc:Fallback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5F5EF044-A464-43AA-89DC-D5626D8E4CA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849613" y="3023693"/>
                <a:ext cx="538920" cy="3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D367CD8A-5FCF-4BB2-9E87-6627E4234597}"/>
                  </a:ext>
                </a:extLst>
              </p14:cNvPr>
              <p14:cNvContentPartPr/>
              <p14:nvPr/>
            </p14:nvContentPartPr>
            <p14:xfrm>
              <a:off x="10819173" y="2841173"/>
              <a:ext cx="471600" cy="469080"/>
            </p14:xfrm>
          </p:contentPart>
        </mc:Choice>
        <mc:Fallback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D367CD8A-5FCF-4BB2-9E87-6627E4234597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810173" y="2832173"/>
                <a:ext cx="48924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4A1CF75F-5AF3-43FD-85A7-444143031ADC}"/>
                  </a:ext>
                </a:extLst>
              </p14:cNvPr>
              <p14:cNvContentPartPr/>
              <p14:nvPr/>
            </p14:nvContentPartPr>
            <p14:xfrm>
              <a:off x="10906653" y="4524533"/>
              <a:ext cx="1299600" cy="107280"/>
            </p14:xfrm>
          </p:contentPart>
        </mc:Choice>
        <mc:Fallback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4A1CF75F-5AF3-43FD-85A7-444143031ADC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897653" y="4515533"/>
                <a:ext cx="131724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76D8351E-4BD4-42A2-8ED2-20AD1DB731E7}"/>
                  </a:ext>
                </a:extLst>
              </p14:cNvPr>
              <p14:cNvContentPartPr/>
              <p14:nvPr/>
            </p14:nvContentPartPr>
            <p14:xfrm>
              <a:off x="10307253" y="3648293"/>
              <a:ext cx="1763640" cy="825480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76D8351E-4BD4-42A2-8ED2-20AD1DB731E7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298253" y="3639293"/>
                <a:ext cx="1781280" cy="84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60A05542-1AE5-4F6C-9454-41732A67523E}"/>
                  </a:ext>
                </a:extLst>
              </p14:cNvPr>
              <p14:cNvContentPartPr/>
              <p14:nvPr/>
            </p14:nvContentPartPr>
            <p14:xfrm>
              <a:off x="1098813" y="710333"/>
              <a:ext cx="6848280" cy="5132160"/>
            </p14:xfrm>
          </p:contentPart>
        </mc:Choice>
        <mc:Fallback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60A05542-1AE5-4F6C-9454-41732A67523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89813" y="701333"/>
                <a:ext cx="6865920" cy="514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A44BC537-AEAA-43C3-B2D2-22307B7953FB}"/>
                  </a:ext>
                </a:extLst>
              </p14:cNvPr>
              <p14:cNvContentPartPr/>
              <p14:nvPr/>
            </p14:nvContentPartPr>
            <p14:xfrm>
              <a:off x="8802453" y="3596093"/>
              <a:ext cx="662040" cy="43056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A44BC537-AEAA-43C3-B2D2-22307B7953F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793453" y="3587093"/>
                <a:ext cx="67968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3277E9F3-DA8F-4479-B065-7078CFF6153E}"/>
                  </a:ext>
                </a:extLst>
              </p14:cNvPr>
              <p14:cNvContentPartPr/>
              <p14:nvPr/>
            </p14:nvContentPartPr>
            <p14:xfrm>
              <a:off x="11056413" y="4735493"/>
              <a:ext cx="245520" cy="30780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3277E9F3-DA8F-4479-B065-7078CFF6153E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1047413" y="4726493"/>
                <a:ext cx="26316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7D9CCFCE-A860-4D6C-A304-7AE190C943AA}"/>
                  </a:ext>
                </a:extLst>
              </p14:cNvPr>
              <p14:cNvContentPartPr/>
              <p14:nvPr/>
            </p14:nvContentPartPr>
            <p14:xfrm>
              <a:off x="8917293" y="4704173"/>
              <a:ext cx="424800" cy="25236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7D9CCFCE-A860-4D6C-A304-7AE190C943AA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908293" y="4695173"/>
                <a:ext cx="44244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572D116B-77B1-40CE-80A7-8F1623ED5AE4}"/>
                  </a:ext>
                </a:extLst>
              </p14:cNvPr>
              <p14:cNvContentPartPr/>
              <p14:nvPr/>
            </p14:nvContentPartPr>
            <p14:xfrm>
              <a:off x="10896573" y="5130413"/>
              <a:ext cx="1075680" cy="361800"/>
            </p14:xfrm>
          </p:contentPart>
        </mc:Choice>
        <mc:Fallback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572D116B-77B1-40CE-80A7-8F1623ED5AE4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0887573" y="5121413"/>
                <a:ext cx="109332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9A85A04F-2283-4A5C-88C8-A6BF32B29503}"/>
                  </a:ext>
                </a:extLst>
              </p14:cNvPr>
              <p14:cNvContentPartPr/>
              <p14:nvPr/>
            </p14:nvContentPartPr>
            <p14:xfrm>
              <a:off x="8699493" y="5328053"/>
              <a:ext cx="1109520" cy="375120"/>
            </p14:xfrm>
          </p:contentPart>
        </mc:Choice>
        <mc:Fallback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9A85A04F-2283-4A5C-88C8-A6BF32B29503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690493" y="5319053"/>
                <a:ext cx="112716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93373752-1F6C-4292-8FFB-3A7335408E8B}"/>
                  </a:ext>
                </a:extLst>
              </p14:cNvPr>
              <p14:cNvContentPartPr/>
              <p14:nvPr/>
            </p14:nvContentPartPr>
            <p14:xfrm>
              <a:off x="9067053" y="5991173"/>
              <a:ext cx="439920" cy="254880"/>
            </p14:xfrm>
          </p:contentPart>
        </mc:Choice>
        <mc:Fallback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93373752-1F6C-4292-8FFB-3A7335408E8B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9058053" y="5982173"/>
                <a:ext cx="45756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B276A8B4-266F-4624-A098-B5FA502B62B8}"/>
                  </a:ext>
                </a:extLst>
              </p14:cNvPr>
              <p14:cNvContentPartPr/>
              <p14:nvPr/>
            </p14:nvContentPartPr>
            <p14:xfrm>
              <a:off x="11355573" y="5921333"/>
              <a:ext cx="111960" cy="437760"/>
            </p14:xfrm>
          </p:contentPart>
        </mc:Choice>
        <mc:Fallback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B276A8B4-266F-4624-A098-B5FA502B62B8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1346573" y="5912333"/>
                <a:ext cx="129600" cy="45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5107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456641-D6E7-404C-912E-528EE1725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28" y="1125011"/>
            <a:ext cx="4836998" cy="3396189"/>
          </a:xfrm>
          <a:prstGeom prst="rect">
            <a:avLst/>
          </a:prstGeom>
        </p:spPr>
      </p:pic>
      <p:sp>
        <p:nvSpPr>
          <p:cNvPr id="3" name="Google Shape;182;p2">
            <a:extLst>
              <a:ext uri="{FF2B5EF4-FFF2-40B4-BE49-F238E27FC236}">
                <a16:creationId xmlns:a16="http://schemas.microsoft.com/office/drawing/2014/main" id="{1CB55C7C-9B71-45E1-8526-6F894D25C03E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Artistic Pattern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B00FFA9-4DA7-4BC1-BFC2-B98517086C06}"/>
                  </a:ext>
                </a:extLst>
              </p14:cNvPr>
              <p14:cNvContentPartPr/>
              <p14:nvPr/>
            </p14:nvContentPartPr>
            <p14:xfrm>
              <a:off x="5476507" y="2471622"/>
              <a:ext cx="246600" cy="1522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B00FFA9-4DA7-4BC1-BFC2-B98517086C0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67507" y="2462622"/>
                <a:ext cx="26424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E8454A6-F264-4749-80F9-697C5CEC8449}"/>
                  </a:ext>
                </a:extLst>
              </p14:cNvPr>
              <p14:cNvContentPartPr/>
              <p14:nvPr/>
            </p14:nvContentPartPr>
            <p14:xfrm>
              <a:off x="5322427" y="2939982"/>
              <a:ext cx="245880" cy="24588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E8454A6-F264-4749-80F9-697C5CEC844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13427" y="2930982"/>
                <a:ext cx="26352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71F6CF3-6200-4BAF-ADAB-21FFF35005D2}"/>
                  </a:ext>
                </a:extLst>
              </p14:cNvPr>
              <p14:cNvContentPartPr/>
              <p14:nvPr/>
            </p14:nvContentPartPr>
            <p14:xfrm>
              <a:off x="5426467" y="3537222"/>
              <a:ext cx="167040" cy="2858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71F6CF3-6200-4BAF-ADAB-21FFF35005D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417467" y="3528222"/>
                <a:ext cx="18468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BC78047C-3D54-44A3-BD6D-389F53B8D431}"/>
                  </a:ext>
                </a:extLst>
              </p14:cNvPr>
              <p14:cNvContentPartPr/>
              <p14:nvPr/>
            </p14:nvContentPartPr>
            <p14:xfrm>
              <a:off x="5341867" y="4009182"/>
              <a:ext cx="722880" cy="3297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BC78047C-3D54-44A3-BD6D-389F53B8D43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32867" y="4000182"/>
                <a:ext cx="74052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51CE6E67-B268-40B1-82A1-38B333DB5594}"/>
                  </a:ext>
                </a:extLst>
              </p14:cNvPr>
              <p14:cNvContentPartPr/>
              <p14:nvPr/>
            </p14:nvContentPartPr>
            <p14:xfrm>
              <a:off x="7398547" y="3343902"/>
              <a:ext cx="129960" cy="32976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51CE6E67-B268-40B1-82A1-38B333DB559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389547" y="3334902"/>
                <a:ext cx="14760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F9A891A7-4807-417D-AF3F-35D9534A99F6}"/>
                  </a:ext>
                </a:extLst>
              </p14:cNvPr>
              <p14:cNvContentPartPr/>
              <p14:nvPr/>
            </p14:nvContentPartPr>
            <p14:xfrm>
              <a:off x="1188187" y="1206942"/>
              <a:ext cx="58320" cy="36900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F9A891A7-4807-417D-AF3F-35D9534A99F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79187" y="1197942"/>
                <a:ext cx="75960" cy="3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7F82E1CB-0D72-4965-90E2-0F5CA214D0D1}"/>
                  </a:ext>
                </a:extLst>
              </p14:cNvPr>
              <p14:cNvContentPartPr/>
              <p14:nvPr/>
            </p14:nvContentPartPr>
            <p14:xfrm>
              <a:off x="1228507" y="1810662"/>
              <a:ext cx="342360" cy="26244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7F82E1CB-0D72-4965-90E2-0F5CA214D0D1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19507" y="1801662"/>
                <a:ext cx="36000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52091896-508E-4F87-A285-6AF552D6F874}"/>
                  </a:ext>
                </a:extLst>
              </p14:cNvPr>
              <p14:cNvContentPartPr/>
              <p14:nvPr/>
            </p14:nvContentPartPr>
            <p14:xfrm>
              <a:off x="1294387" y="2328342"/>
              <a:ext cx="253440" cy="29196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52091896-508E-4F87-A285-6AF552D6F874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285387" y="2319342"/>
                <a:ext cx="27108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E02223E1-F5AE-4AB7-8EB1-F45EFF9CE41E}"/>
                  </a:ext>
                </a:extLst>
              </p14:cNvPr>
              <p14:cNvContentPartPr/>
              <p14:nvPr/>
            </p14:nvContentPartPr>
            <p14:xfrm>
              <a:off x="1349107" y="2991822"/>
              <a:ext cx="192600" cy="34884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E02223E1-F5AE-4AB7-8EB1-F45EFF9CE41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340107" y="2982822"/>
                <a:ext cx="210240" cy="3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731A3B96-ABE2-4E46-B012-7C48E95EF31C}"/>
                  </a:ext>
                </a:extLst>
              </p14:cNvPr>
              <p14:cNvContentPartPr/>
              <p14:nvPr/>
            </p14:nvContentPartPr>
            <p14:xfrm>
              <a:off x="1429387" y="3584022"/>
              <a:ext cx="387000" cy="27720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731A3B96-ABE2-4E46-B012-7C48E95EF31C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420387" y="3575022"/>
                <a:ext cx="40464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7C08829A-8DDE-4C9A-B100-B25A2D71F801}"/>
                  </a:ext>
                </a:extLst>
              </p14:cNvPr>
              <p14:cNvContentPartPr/>
              <p14:nvPr/>
            </p14:nvContentPartPr>
            <p14:xfrm>
              <a:off x="1713427" y="4097382"/>
              <a:ext cx="195840" cy="33984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7C08829A-8DDE-4C9A-B100-B25A2D71F801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704427" y="4088382"/>
                <a:ext cx="21348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33E4A783-B5FE-4D67-B579-2C81F55F0C2F}"/>
                  </a:ext>
                </a:extLst>
              </p14:cNvPr>
              <p14:cNvContentPartPr/>
              <p14:nvPr/>
            </p14:nvContentPartPr>
            <p14:xfrm>
              <a:off x="7076707" y="1532022"/>
              <a:ext cx="9360" cy="36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33E4A783-B5FE-4D67-B579-2C81F55F0C2F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067707" y="1523022"/>
                <a:ext cx="27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4DE19598-22EA-4555-B558-C970729DB38F}"/>
                  </a:ext>
                </a:extLst>
              </p14:cNvPr>
              <p14:cNvContentPartPr/>
              <p14:nvPr/>
            </p14:nvContentPartPr>
            <p14:xfrm>
              <a:off x="7316107" y="834702"/>
              <a:ext cx="1402920" cy="98604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4DE19598-22EA-4555-B558-C970729DB38F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307107" y="825702"/>
                <a:ext cx="1420560" cy="10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39D7F32E-C5A3-4026-AE78-D96DC86E1563}"/>
                  </a:ext>
                </a:extLst>
              </p14:cNvPr>
              <p14:cNvContentPartPr/>
              <p14:nvPr/>
            </p14:nvContentPartPr>
            <p14:xfrm>
              <a:off x="2573107" y="1412142"/>
              <a:ext cx="19080" cy="3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39D7F32E-C5A3-4026-AE78-D96DC86E1563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564107" y="1403142"/>
                <a:ext cx="36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ED3497F2-A422-4884-93CE-48B7B2E09639}"/>
                  </a:ext>
                </a:extLst>
              </p14:cNvPr>
              <p14:cNvContentPartPr/>
              <p14:nvPr/>
            </p14:nvContentPartPr>
            <p14:xfrm>
              <a:off x="2884507" y="1404942"/>
              <a:ext cx="4680" cy="468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ED3497F2-A422-4884-93CE-48B7B2E09639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875507" y="1395942"/>
                <a:ext cx="2232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67045D05-1098-4C22-9456-1467A60C559C}"/>
                  </a:ext>
                </a:extLst>
              </p14:cNvPr>
              <p14:cNvContentPartPr/>
              <p14:nvPr/>
            </p14:nvContentPartPr>
            <p14:xfrm>
              <a:off x="3217507" y="1463262"/>
              <a:ext cx="360" cy="180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67045D05-1098-4C22-9456-1467A60C559C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3208507" y="1454262"/>
                <a:ext cx="180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6F60312F-AED0-4FEA-B0DA-B73A70624366}"/>
                  </a:ext>
                </a:extLst>
              </p14:cNvPr>
              <p14:cNvContentPartPr/>
              <p14:nvPr/>
            </p14:nvContentPartPr>
            <p14:xfrm>
              <a:off x="3530347" y="1445982"/>
              <a:ext cx="360" cy="324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6F60312F-AED0-4FEA-B0DA-B73A70624366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521347" y="1436982"/>
                <a:ext cx="180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3A47B4B9-3AAC-4C59-8CB7-A4D5EBBC2449}"/>
                  </a:ext>
                </a:extLst>
              </p14:cNvPr>
              <p14:cNvContentPartPr/>
              <p14:nvPr/>
            </p14:nvContentPartPr>
            <p14:xfrm>
              <a:off x="3796027" y="1454622"/>
              <a:ext cx="360" cy="21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3A47B4B9-3AAC-4C59-8CB7-A4D5EBBC2449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787027" y="1445622"/>
                <a:ext cx="1800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8052340A-740A-41D9-8B6D-69CFCB9D4B4A}"/>
                  </a:ext>
                </a:extLst>
              </p14:cNvPr>
              <p14:cNvContentPartPr/>
              <p14:nvPr/>
            </p14:nvContentPartPr>
            <p14:xfrm>
              <a:off x="4117867" y="1485222"/>
              <a:ext cx="16200" cy="504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8052340A-740A-41D9-8B6D-69CFCB9D4B4A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108867" y="1476222"/>
                <a:ext cx="3384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F61B80D8-416C-46A4-9012-BDCC80142F7F}"/>
                  </a:ext>
                </a:extLst>
              </p14:cNvPr>
              <p14:cNvContentPartPr/>
              <p14:nvPr/>
            </p14:nvContentPartPr>
            <p14:xfrm>
              <a:off x="4426387" y="1481622"/>
              <a:ext cx="360" cy="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F61B80D8-416C-46A4-9012-BDCC80142F7F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417387" y="147262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BCBA7733-57AA-42F9-9295-552407B43971}"/>
                  </a:ext>
                </a:extLst>
              </p14:cNvPr>
              <p14:cNvContentPartPr/>
              <p14:nvPr/>
            </p14:nvContentPartPr>
            <p14:xfrm>
              <a:off x="3533227" y="684942"/>
              <a:ext cx="666360" cy="66852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BCBA7733-57AA-42F9-9295-552407B43971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3524227" y="675942"/>
                <a:ext cx="684000" cy="68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D3AD4BE5-B4DC-4702-901A-D699372AA308}"/>
                  </a:ext>
                </a:extLst>
              </p14:cNvPr>
              <p14:cNvContentPartPr/>
              <p14:nvPr/>
            </p14:nvContentPartPr>
            <p14:xfrm>
              <a:off x="10024387" y="316302"/>
              <a:ext cx="380520" cy="22068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D3AD4BE5-B4DC-4702-901A-D699372AA308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10015387" y="307302"/>
                <a:ext cx="39816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C0FC211D-12EF-416E-BCDE-5F4B130B1356}"/>
                  </a:ext>
                </a:extLst>
              </p14:cNvPr>
              <p14:cNvContentPartPr/>
              <p14:nvPr/>
            </p14:nvContentPartPr>
            <p14:xfrm>
              <a:off x="9132307" y="483702"/>
              <a:ext cx="734040" cy="13572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C0FC211D-12EF-416E-BCDE-5F4B130B1356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9123307" y="474702"/>
                <a:ext cx="75168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659C0CD6-0E8A-4971-B183-83D54416DE23}"/>
                  </a:ext>
                </a:extLst>
              </p14:cNvPr>
              <p14:cNvContentPartPr/>
              <p14:nvPr/>
            </p14:nvContentPartPr>
            <p14:xfrm>
              <a:off x="5236747" y="974382"/>
              <a:ext cx="1183320" cy="10929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659C0CD6-0E8A-4971-B183-83D54416DE23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5227747" y="965382"/>
                <a:ext cx="1200960" cy="11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DEC808E4-F5DE-4D7D-B472-AB34A2FA9BF6}"/>
                  </a:ext>
                </a:extLst>
              </p14:cNvPr>
              <p14:cNvContentPartPr/>
              <p14:nvPr/>
            </p14:nvContentPartPr>
            <p14:xfrm>
              <a:off x="8670427" y="2495742"/>
              <a:ext cx="29160" cy="468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DEC808E4-F5DE-4D7D-B472-AB34A2FA9BF6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8661427" y="2486742"/>
                <a:ext cx="4680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453C59EE-1F40-4C92-A899-1573CEFD4320}"/>
                  </a:ext>
                </a:extLst>
              </p14:cNvPr>
              <p14:cNvContentPartPr/>
              <p14:nvPr/>
            </p14:nvContentPartPr>
            <p14:xfrm>
              <a:off x="7939627" y="1971582"/>
              <a:ext cx="286560" cy="2361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453C59EE-1F40-4C92-A899-1573CEFD4320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7930627" y="1962582"/>
                <a:ext cx="30420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3FD903D5-F280-4728-9052-4E9D61AA47DD}"/>
                  </a:ext>
                </a:extLst>
              </p14:cNvPr>
              <p14:cNvContentPartPr/>
              <p14:nvPr/>
            </p14:nvContentPartPr>
            <p14:xfrm>
              <a:off x="8469187" y="2044302"/>
              <a:ext cx="375840" cy="16524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3FD903D5-F280-4728-9052-4E9D61AA47DD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8460187" y="2035302"/>
                <a:ext cx="39348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AD4F5C1E-EE2B-4157-897C-6E8CD4948C19}"/>
                  </a:ext>
                </a:extLst>
              </p14:cNvPr>
              <p14:cNvContentPartPr/>
              <p14:nvPr/>
            </p14:nvContentPartPr>
            <p14:xfrm>
              <a:off x="9186667" y="1946022"/>
              <a:ext cx="54000" cy="26820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AD4F5C1E-EE2B-4157-897C-6E8CD4948C19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9177667" y="1937022"/>
                <a:ext cx="7164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63EF791-E394-429D-9B0D-D9795C84F21F}"/>
                  </a:ext>
                </a:extLst>
              </p14:cNvPr>
              <p14:cNvContentPartPr/>
              <p14:nvPr/>
            </p14:nvContentPartPr>
            <p14:xfrm>
              <a:off x="9466027" y="1946022"/>
              <a:ext cx="208800" cy="21888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63EF791-E394-429D-9B0D-D9795C84F21F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9457027" y="1937022"/>
                <a:ext cx="22644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CEE08CE8-9CA7-4061-BE51-D7629C30826A}"/>
                  </a:ext>
                </a:extLst>
              </p14:cNvPr>
              <p14:cNvContentPartPr/>
              <p14:nvPr/>
            </p14:nvContentPartPr>
            <p14:xfrm>
              <a:off x="8194147" y="2504022"/>
              <a:ext cx="54000" cy="26604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CEE08CE8-9CA7-4061-BE51-D7629C30826A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8185147" y="2495022"/>
                <a:ext cx="7164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69FC6E2A-DADB-40D6-ADE9-3C984216D45C}"/>
                  </a:ext>
                </a:extLst>
              </p14:cNvPr>
              <p14:cNvContentPartPr/>
              <p14:nvPr/>
            </p14:nvContentPartPr>
            <p14:xfrm>
              <a:off x="8515987" y="2609862"/>
              <a:ext cx="371520" cy="13824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69FC6E2A-DADB-40D6-ADE9-3C984216D45C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8506987" y="2600862"/>
                <a:ext cx="389160" cy="1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8F709C17-286B-45C9-BB28-F6FA7B3EE613}"/>
                  </a:ext>
                </a:extLst>
              </p14:cNvPr>
              <p14:cNvContentPartPr/>
              <p14:nvPr/>
            </p14:nvContentPartPr>
            <p14:xfrm>
              <a:off x="9416707" y="2544342"/>
              <a:ext cx="290880" cy="26928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8F709C17-286B-45C9-BB28-F6FA7B3EE613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9407707" y="2535342"/>
                <a:ext cx="30852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6066237-6CE0-42A6-B877-0C154EF8E165}"/>
                  </a:ext>
                </a:extLst>
              </p14:cNvPr>
              <p14:cNvContentPartPr/>
              <p14:nvPr/>
            </p14:nvContentPartPr>
            <p14:xfrm>
              <a:off x="7968427" y="3099462"/>
              <a:ext cx="360360" cy="22824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6066237-6CE0-42A6-B877-0C154EF8E165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7959427" y="3090462"/>
                <a:ext cx="37800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7C2EE462-68F9-4134-B6A5-A5DB8519459F}"/>
                  </a:ext>
                </a:extLst>
              </p14:cNvPr>
              <p14:cNvContentPartPr/>
              <p14:nvPr/>
            </p14:nvContentPartPr>
            <p14:xfrm>
              <a:off x="8565307" y="3090822"/>
              <a:ext cx="337680" cy="25272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7C2EE462-68F9-4134-B6A5-A5DB8519459F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8556307" y="3081822"/>
                <a:ext cx="355320" cy="2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A70CFB11-DB75-49BD-BFC7-F55F4D6BAAB1}"/>
                  </a:ext>
                </a:extLst>
              </p14:cNvPr>
              <p14:cNvContentPartPr/>
              <p14:nvPr/>
            </p14:nvContentPartPr>
            <p14:xfrm>
              <a:off x="9378547" y="2946102"/>
              <a:ext cx="209520" cy="37188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A70CFB11-DB75-49BD-BFC7-F55F4D6BAAB1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9369547" y="2937102"/>
                <a:ext cx="227160" cy="3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A74A0162-E198-4FE9-A25D-A60A750146E2}"/>
                  </a:ext>
                </a:extLst>
              </p14:cNvPr>
              <p14:cNvContentPartPr/>
              <p14:nvPr/>
            </p14:nvContentPartPr>
            <p14:xfrm>
              <a:off x="8502667" y="3754302"/>
              <a:ext cx="212760" cy="27432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A74A0162-E198-4FE9-A25D-A60A750146E2}"/>
                  </a:ext>
                </a:extLst>
              </p:cNvPr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8493667" y="3745302"/>
                <a:ext cx="23040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6092D98A-37C5-4AB9-B620-6467F723173F}"/>
                  </a:ext>
                </a:extLst>
              </p14:cNvPr>
              <p14:cNvContentPartPr/>
              <p14:nvPr/>
            </p14:nvContentPartPr>
            <p14:xfrm>
              <a:off x="8907307" y="3829902"/>
              <a:ext cx="357840" cy="1515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6092D98A-37C5-4AB9-B620-6467F723173F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8898307" y="3820902"/>
                <a:ext cx="37548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0401E732-F612-4DFB-8BE2-071284779D37}"/>
                  </a:ext>
                </a:extLst>
              </p14:cNvPr>
              <p14:cNvContentPartPr/>
              <p14:nvPr/>
            </p14:nvContentPartPr>
            <p14:xfrm>
              <a:off x="9725227" y="3700662"/>
              <a:ext cx="270720" cy="35892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0401E732-F612-4DFB-8BE2-071284779D37}"/>
                  </a:ext>
                </a:extLst>
              </p:cNvPr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9716227" y="3691662"/>
                <a:ext cx="288360" cy="37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4E016D99-16D9-4E85-9D34-4E01F62AEDD4}"/>
                  </a:ext>
                </a:extLst>
              </p14:cNvPr>
              <p14:cNvContentPartPr/>
              <p14:nvPr/>
            </p14:nvContentPartPr>
            <p14:xfrm>
              <a:off x="8391067" y="4401942"/>
              <a:ext cx="313200" cy="32688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4E016D99-16D9-4E85-9D34-4E01F62AEDD4}"/>
                  </a:ext>
                </a:extLst>
              </p:cNvPr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8382067" y="4392942"/>
                <a:ext cx="330840" cy="3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C6A61307-B8AB-49B9-861C-69E3F0D6AFA4}"/>
                  </a:ext>
                </a:extLst>
              </p14:cNvPr>
              <p14:cNvContentPartPr/>
              <p14:nvPr/>
            </p14:nvContentPartPr>
            <p14:xfrm>
              <a:off x="9061387" y="4432182"/>
              <a:ext cx="303120" cy="20952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C6A61307-B8AB-49B9-861C-69E3F0D6AFA4}"/>
                  </a:ext>
                </a:extLst>
              </p:cNvPr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9052387" y="4423182"/>
                <a:ext cx="32076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49C003EC-F390-4993-AE2F-6A9CF1AD4BDE}"/>
                  </a:ext>
                </a:extLst>
              </p14:cNvPr>
              <p14:cNvContentPartPr/>
              <p14:nvPr/>
            </p14:nvContentPartPr>
            <p14:xfrm>
              <a:off x="9758707" y="4355502"/>
              <a:ext cx="382320" cy="22428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49C003EC-F390-4993-AE2F-6A9CF1AD4BDE}"/>
                  </a:ext>
                </a:extLst>
              </p:cNvPr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9749707" y="4346502"/>
                <a:ext cx="39996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5BCDE2DD-235A-41B9-8613-A2A2D2DE9451}"/>
                  </a:ext>
                </a:extLst>
              </p14:cNvPr>
              <p14:cNvContentPartPr/>
              <p14:nvPr/>
            </p14:nvContentPartPr>
            <p14:xfrm>
              <a:off x="8569627" y="5152902"/>
              <a:ext cx="951840" cy="28152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5BCDE2DD-235A-41B9-8613-A2A2D2DE9451}"/>
                  </a:ext>
                </a:extLst>
              </p:cNvPr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8560627" y="5143902"/>
                <a:ext cx="96948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9BC763CF-DDF0-4CA0-99A9-19B89822A798}"/>
                  </a:ext>
                </a:extLst>
              </p14:cNvPr>
              <p14:cNvContentPartPr/>
              <p14:nvPr/>
            </p14:nvContentPartPr>
            <p14:xfrm>
              <a:off x="9917107" y="5060742"/>
              <a:ext cx="414000" cy="32940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9BC763CF-DDF0-4CA0-99A9-19B89822A798}"/>
                  </a:ext>
                </a:extLst>
              </p:cNvPr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9908107" y="5051742"/>
                <a:ext cx="43164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9E8623FB-F419-432D-AD63-F6DFD075CD80}"/>
                  </a:ext>
                </a:extLst>
              </p14:cNvPr>
              <p14:cNvContentPartPr/>
              <p14:nvPr/>
            </p14:nvContentPartPr>
            <p14:xfrm>
              <a:off x="363067" y="4519302"/>
              <a:ext cx="5947920" cy="164952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9E8623FB-F419-432D-AD63-F6DFD075CD80}"/>
                  </a:ext>
                </a:extLst>
              </p:cNvPr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354067" y="4510302"/>
                <a:ext cx="5965560" cy="166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9902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String Class</a:t>
            </a:r>
          </a:p>
        </p:txBody>
      </p:sp>
    </p:spTree>
    <p:extLst>
      <p:ext uri="{BB962C8B-B14F-4D97-AF65-F5344CB8AC3E}">
        <p14:creationId xmlns:p14="http://schemas.microsoft.com/office/powerpoint/2010/main" val="3414180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"/>
          <p:cNvSpPr txBox="1"/>
          <p:nvPr/>
        </p:nvSpPr>
        <p:spPr>
          <a:xfrm>
            <a:off x="299545" y="130628"/>
            <a:ext cx="537448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i="0" u="none" strike="noStrike" cap="none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dirty="0"/>
          </a:p>
        </p:txBody>
      </p:sp>
      <p:sp>
        <p:nvSpPr>
          <p:cNvPr id="183" name="Google Shape;183;p2"/>
          <p:cNvSpPr txBox="1"/>
          <p:nvPr/>
        </p:nvSpPr>
        <p:spPr>
          <a:xfrm>
            <a:off x="418298" y="1083332"/>
            <a:ext cx="9443545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Quick Sort – Time Complexity, Random Pivot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Sliding Window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Two Pointer approach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String Class and functions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String Pool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Artistic Pattern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endParaRPr lang="en-IN" sz="32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290883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String Pool</a:t>
            </a:r>
          </a:p>
        </p:txBody>
      </p:sp>
    </p:spTree>
    <p:extLst>
      <p:ext uri="{BB962C8B-B14F-4D97-AF65-F5344CB8AC3E}">
        <p14:creationId xmlns:p14="http://schemas.microsoft.com/office/powerpoint/2010/main" val="868367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80861"/>
            <a:ext cx="10363200" cy="1451339"/>
          </a:xfrm>
        </p:spPr>
        <p:txBody>
          <a:bodyPr lIns="121917" tIns="60958" rIns="121917" bIns="60958">
            <a:noAutofit/>
          </a:bodyPr>
          <a:lstStyle/>
          <a:p>
            <a:pPr algn="ctr"/>
            <a:r>
              <a:rPr lang="en-IN" sz="8000" dirty="0">
                <a:solidFill>
                  <a:schemeClr val="tx1"/>
                </a:solidFill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64340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Quick Sort – Time Complexity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52FD067F-C0B0-42E5-9883-C78359A8430F}"/>
                  </a:ext>
                </a:extLst>
              </p14:cNvPr>
              <p14:cNvContentPartPr/>
              <p14:nvPr/>
            </p14:nvContentPartPr>
            <p14:xfrm>
              <a:off x="3477353" y="3863471"/>
              <a:ext cx="610200" cy="44928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52FD067F-C0B0-42E5-9883-C78359A8430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41353" y="3791471"/>
                <a:ext cx="681840" cy="59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9277624C-E8C4-462F-AB4A-23FC659F99FB}"/>
                  </a:ext>
                </a:extLst>
              </p14:cNvPr>
              <p14:cNvContentPartPr/>
              <p14:nvPr/>
            </p14:nvContentPartPr>
            <p14:xfrm>
              <a:off x="971753" y="2302511"/>
              <a:ext cx="7476120" cy="326052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9277624C-E8C4-462F-AB4A-23FC659F99F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2753" y="2293511"/>
                <a:ext cx="7493760" cy="327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B159AE55-84C2-4F5F-BEE3-E52213E462E4}"/>
                  </a:ext>
                </a:extLst>
              </p14:cNvPr>
              <p14:cNvContentPartPr/>
              <p14:nvPr/>
            </p14:nvContentPartPr>
            <p14:xfrm>
              <a:off x="8979233" y="4642151"/>
              <a:ext cx="1689480" cy="36180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B159AE55-84C2-4F5F-BEE3-E52213E462E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70233" y="4633151"/>
                <a:ext cx="170712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4994D55E-190B-47F4-85CD-E5C274373BE3}"/>
                  </a:ext>
                </a:extLst>
              </p14:cNvPr>
              <p14:cNvContentPartPr/>
              <p14:nvPr/>
            </p14:nvContentPartPr>
            <p14:xfrm>
              <a:off x="590513" y="741551"/>
              <a:ext cx="9100800" cy="11487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4994D55E-190B-47F4-85CD-E5C274373BE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1513" y="732551"/>
                <a:ext cx="9118440" cy="116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4804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Quick Sort – Time Complexity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A25899CD-CC45-4DFA-BB3D-C7C7122B8423}"/>
                  </a:ext>
                </a:extLst>
              </p14:cNvPr>
              <p14:cNvContentPartPr/>
              <p14:nvPr/>
            </p14:nvContentPartPr>
            <p14:xfrm>
              <a:off x="647393" y="3953111"/>
              <a:ext cx="6883560" cy="927000"/>
            </p14:xfrm>
          </p:contentPart>
        </mc:Choice>
        <mc:Fallback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A25899CD-CC45-4DFA-BB3D-C7C7122B842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1393" y="3881111"/>
                <a:ext cx="6955200" cy="10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41406871-2E36-4C5F-B456-8408D750E4CC}"/>
                  </a:ext>
                </a:extLst>
              </p14:cNvPr>
              <p14:cNvContentPartPr/>
              <p14:nvPr/>
            </p14:nvContentPartPr>
            <p14:xfrm>
              <a:off x="443273" y="485591"/>
              <a:ext cx="11538360" cy="549792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41406871-2E36-4C5F-B456-8408D750E4C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4273" y="476591"/>
                <a:ext cx="11556000" cy="55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EE90CEFF-0360-48E2-8881-76FD1DEF0FFB}"/>
                  </a:ext>
                </a:extLst>
              </p14:cNvPr>
              <p14:cNvContentPartPr/>
              <p14:nvPr/>
            </p14:nvContentPartPr>
            <p14:xfrm>
              <a:off x="1906313" y="760271"/>
              <a:ext cx="5452920" cy="912240"/>
            </p14:xfrm>
          </p:contentPart>
        </mc:Choice>
        <mc:Fallback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EE90CEFF-0360-48E2-8881-76FD1DEF0FF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70313" y="688271"/>
                <a:ext cx="5524560" cy="105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261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Quick Sort – Time Complexity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8A4AFBF-B4CA-4C08-A2A3-4FC12FE12053}"/>
                  </a:ext>
                </a:extLst>
              </p14:cNvPr>
              <p14:cNvContentPartPr/>
              <p14:nvPr/>
            </p14:nvContentPartPr>
            <p14:xfrm>
              <a:off x="1273073" y="1180391"/>
              <a:ext cx="387720" cy="3384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8A4AFBF-B4CA-4C08-A2A3-4FC12FE1205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4073" y="1171391"/>
                <a:ext cx="405360" cy="35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5041F3F-60D9-4AE7-8EC7-C56D17FC79A0}"/>
                  </a:ext>
                </a:extLst>
              </p14:cNvPr>
              <p14:cNvContentPartPr/>
              <p14:nvPr/>
            </p14:nvContentPartPr>
            <p14:xfrm>
              <a:off x="1797953" y="1177151"/>
              <a:ext cx="147600" cy="3049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5041F3F-60D9-4AE7-8EC7-C56D17FC79A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88953" y="1168151"/>
                <a:ext cx="165240" cy="3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E90E2C4-124B-4089-8D56-FC29610D8A44}"/>
                  </a:ext>
                </a:extLst>
              </p14:cNvPr>
              <p14:cNvContentPartPr/>
              <p14:nvPr/>
            </p14:nvContentPartPr>
            <p14:xfrm>
              <a:off x="4688033" y="1140071"/>
              <a:ext cx="476640" cy="2419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E90E2C4-124B-4089-8D56-FC29610D8A4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79033" y="1131071"/>
                <a:ext cx="49428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0FD065EF-FE19-41C6-9308-B9F41250B2DC}"/>
                  </a:ext>
                </a:extLst>
              </p14:cNvPr>
              <p14:cNvContentPartPr/>
              <p14:nvPr/>
            </p14:nvContentPartPr>
            <p14:xfrm>
              <a:off x="864113" y="1286951"/>
              <a:ext cx="278640" cy="22968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0FD065EF-FE19-41C6-9308-B9F41250B2D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5113" y="1277951"/>
                <a:ext cx="29628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E79AABEB-7165-4958-9E5E-2AD07E6ADA70}"/>
                  </a:ext>
                </a:extLst>
              </p14:cNvPr>
              <p14:cNvContentPartPr/>
              <p14:nvPr/>
            </p14:nvContentPartPr>
            <p14:xfrm>
              <a:off x="8597273" y="4508591"/>
              <a:ext cx="1196640" cy="640440"/>
            </p14:xfrm>
          </p:contentPart>
        </mc:Choice>
        <mc:Fallback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E79AABEB-7165-4958-9E5E-2AD07E6ADA7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588273" y="4499591"/>
                <a:ext cx="1214280" cy="65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55FADE26-0333-44EC-B9EA-0DAAC50C878E}"/>
                  </a:ext>
                </a:extLst>
              </p14:cNvPr>
              <p14:cNvContentPartPr/>
              <p14:nvPr/>
            </p14:nvContentPartPr>
            <p14:xfrm>
              <a:off x="2269913" y="1060511"/>
              <a:ext cx="2269800" cy="425520"/>
            </p14:xfrm>
          </p:contentPart>
        </mc:Choice>
        <mc:Fallback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55FADE26-0333-44EC-B9EA-0DAAC50C878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60913" y="1051511"/>
                <a:ext cx="2287440" cy="44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29FDC034-4ECC-44C7-9A39-088870D91628}"/>
                  </a:ext>
                </a:extLst>
              </p14:cNvPr>
              <p14:cNvContentPartPr/>
              <p14:nvPr/>
            </p14:nvContentPartPr>
            <p14:xfrm>
              <a:off x="10151753" y="5628551"/>
              <a:ext cx="227520" cy="10440"/>
            </p14:xfrm>
          </p:contentPart>
        </mc:Choice>
        <mc:Fallback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29FDC034-4ECC-44C7-9A39-088870D9162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142753" y="5619551"/>
                <a:ext cx="24516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AC3E32D8-BA6A-47B6-A164-337C63EDE7DF}"/>
                  </a:ext>
                </a:extLst>
              </p14:cNvPr>
              <p14:cNvContentPartPr/>
              <p14:nvPr/>
            </p14:nvContentPartPr>
            <p14:xfrm>
              <a:off x="10578713" y="5600111"/>
              <a:ext cx="173160" cy="252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AC3E32D8-BA6A-47B6-A164-337C63EDE7D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569713" y="5591111"/>
                <a:ext cx="19080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C1C5F3E7-BD26-4F13-B567-AAEE5BA1DD92}"/>
                  </a:ext>
                </a:extLst>
              </p14:cNvPr>
              <p14:cNvContentPartPr/>
              <p14:nvPr/>
            </p14:nvContentPartPr>
            <p14:xfrm>
              <a:off x="10959593" y="5266031"/>
              <a:ext cx="547560" cy="720720"/>
            </p14:xfrm>
          </p:contentPart>
        </mc:Choice>
        <mc:Fallback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C1C5F3E7-BD26-4F13-B567-AAEE5BA1DD9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950593" y="5257031"/>
                <a:ext cx="565200" cy="73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74565002-F2DB-46DA-AACA-7AAD9A8402BA}"/>
                  </a:ext>
                </a:extLst>
              </p14:cNvPr>
              <p14:cNvContentPartPr/>
              <p14:nvPr/>
            </p14:nvContentPartPr>
            <p14:xfrm>
              <a:off x="9656033" y="5575631"/>
              <a:ext cx="179280" cy="147960"/>
            </p14:xfrm>
          </p:contentPart>
        </mc:Choice>
        <mc:Fallback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74565002-F2DB-46DA-AACA-7AAD9A8402B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647033" y="5566631"/>
                <a:ext cx="19692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8CAE2C39-0BF7-44AB-9AB6-60B0CB63D7D9}"/>
                  </a:ext>
                </a:extLst>
              </p14:cNvPr>
              <p14:cNvContentPartPr/>
              <p14:nvPr/>
            </p14:nvContentPartPr>
            <p14:xfrm>
              <a:off x="9238433" y="5582471"/>
              <a:ext cx="178200" cy="183240"/>
            </p14:xfrm>
          </p:contentPart>
        </mc:Choice>
        <mc:Fallback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8CAE2C39-0BF7-44AB-9AB6-60B0CB63D7D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229433" y="5573471"/>
                <a:ext cx="19584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AEBABACA-32A7-45A4-804F-08549DDDB4B7}"/>
                  </a:ext>
                </a:extLst>
              </p14:cNvPr>
              <p14:cNvContentPartPr/>
              <p14:nvPr/>
            </p14:nvContentPartPr>
            <p14:xfrm>
              <a:off x="8026313" y="5511551"/>
              <a:ext cx="891720" cy="430200"/>
            </p14:xfrm>
          </p:contentPart>
        </mc:Choice>
        <mc:Fallback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AEBABACA-32A7-45A4-804F-08549DDDB4B7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17313" y="5502551"/>
                <a:ext cx="909360" cy="44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BED5FB59-36D1-42B2-B53C-820C80744D82}"/>
                  </a:ext>
                </a:extLst>
              </p14:cNvPr>
              <p14:cNvContentPartPr/>
              <p14:nvPr/>
            </p14:nvContentPartPr>
            <p14:xfrm>
              <a:off x="7586393" y="5653031"/>
              <a:ext cx="234720" cy="206640"/>
            </p14:xfrm>
          </p:contentPart>
        </mc:Choice>
        <mc:Fallback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BED5FB59-36D1-42B2-B53C-820C80744D8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577393" y="5644031"/>
                <a:ext cx="25236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EE103B39-C014-460B-9259-3DAE05513228}"/>
                  </a:ext>
                </a:extLst>
              </p14:cNvPr>
              <p14:cNvContentPartPr/>
              <p14:nvPr/>
            </p14:nvContentPartPr>
            <p14:xfrm>
              <a:off x="184433" y="1605191"/>
              <a:ext cx="7245000" cy="4902840"/>
            </p14:xfrm>
          </p:contentPart>
        </mc:Choice>
        <mc:Fallback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EE103B39-C014-460B-9259-3DAE05513228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75433" y="1596191"/>
                <a:ext cx="7262640" cy="492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26742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Quick Sort – Time Complexity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5FAD751D-C87F-4ED4-9BE7-CE702CFFDC03}"/>
                  </a:ext>
                </a:extLst>
              </p14:cNvPr>
              <p14:cNvContentPartPr/>
              <p14:nvPr/>
            </p14:nvContentPartPr>
            <p14:xfrm>
              <a:off x="491513" y="985271"/>
              <a:ext cx="10540440" cy="530172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5FAD751D-C87F-4ED4-9BE7-CE702CFFDC0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2513" y="976271"/>
                <a:ext cx="10558080" cy="531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3684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Quick Sort – Time Complexity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8D1523C8-5B81-478E-98ED-3EEF12CFE093}"/>
                  </a:ext>
                </a:extLst>
              </p14:cNvPr>
              <p14:cNvContentPartPr/>
              <p14:nvPr/>
            </p14:nvContentPartPr>
            <p14:xfrm>
              <a:off x="473873" y="778271"/>
              <a:ext cx="11516040" cy="318420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8D1523C8-5B81-478E-98ED-3EEF12CFE09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4873" y="769271"/>
                <a:ext cx="11533680" cy="320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D2C54A7D-7368-43E9-938C-FCD3F325046F}"/>
                  </a:ext>
                </a:extLst>
              </p14:cNvPr>
              <p14:cNvContentPartPr/>
              <p14:nvPr/>
            </p14:nvContentPartPr>
            <p14:xfrm>
              <a:off x="664313" y="4687871"/>
              <a:ext cx="10146960" cy="1385280"/>
            </p14:xfrm>
          </p:contentPart>
        </mc:Choice>
        <mc:Fallback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D2C54A7D-7368-43E9-938C-FCD3F325046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5313" y="4678871"/>
                <a:ext cx="10164600" cy="140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8058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Quick Sort – Time Complexity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38201F5-66C8-4AF5-B835-9711B4EF68C1}"/>
                  </a:ext>
                </a:extLst>
              </p14:cNvPr>
              <p14:cNvContentPartPr/>
              <p14:nvPr/>
            </p14:nvContentPartPr>
            <p14:xfrm>
              <a:off x="680153" y="886631"/>
              <a:ext cx="4240440" cy="6094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38201F5-66C8-4AF5-B835-9711B4EF68C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1153" y="877631"/>
                <a:ext cx="4258080" cy="62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DFF69E99-D741-4E1E-AED1-B008839C6691}"/>
                  </a:ext>
                </a:extLst>
              </p14:cNvPr>
              <p14:cNvContentPartPr/>
              <p14:nvPr/>
            </p14:nvContentPartPr>
            <p14:xfrm>
              <a:off x="649913" y="1675751"/>
              <a:ext cx="10096200" cy="154224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DFF69E99-D741-4E1E-AED1-B008839C669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0913" y="1666751"/>
                <a:ext cx="10113840" cy="155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04E7F1BB-79AC-4028-B8ED-FB9B7D88D7D7}"/>
                  </a:ext>
                </a:extLst>
              </p14:cNvPr>
              <p14:cNvContentPartPr/>
              <p14:nvPr/>
            </p14:nvContentPartPr>
            <p14:xfrm>
              <a:off x="2621633" y="3224471"/>
              <a:ext cx="2302560" cy="730080"/>
            </p14:xfrm>
          </p:contentPart>
        </mc:Choice>
        <mc:Fallback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04E7F1BB-79AC-4028-B8ED-FB9B7D88D7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85633" y="3152471"/>
                <a:ext cx="2374200" cy="87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AF5E6437-C81E-4B21-8002-3765A3360CC2}"/>
                  </a:ext>
                </a:extLst>
              </p14:cNvPr>
              <p14:cNvContentPartPr/>
              <p14:nvPr/>
            </p14:nvContentPartPr>
            <p14:xfrm>
              <a:off x="253913" y="3332111"/>
              <a:ext cx="3161880" cy="67248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AF5E6437-C81E-4B21-8002-3765A3360CC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7913" y="3260111"/>
                <a:ext cx="3233520" cy="81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82B213E9-7220-4459-851A-DC761521940B}"/>
                  </a:ext>
                </a:extLst>
              </p14:cNvPr>
              <p14:cNvContentPartPr/>
              <p14:nvPr/>
            </p14:nvContentPartPr>
            <p14:xfrm>
              <a:off x="301073" y="3309071"/>
              <a:ext cx="11347920" cy="2897640"/>
            </p14:xfrm>
          </p:contentPart>
        </mc:Choice>
        <mc:Fallback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82B213E9-7220-4459-851A-DC761521940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2073" y="3300071"/>
                <a:ext cx="11365560" cy="2915280"/>
              </a:xfrm>
              <a:prstGeom prst="rect">
                <a:avLst/>
              </a:prstGeom>
            </p:spPr>
          </p:pic>
        </mc:Fallback>
      </mc:AlternateContent>
      <p:sp>
        <p:nvSpPr>
          <p:cNvPr id="234" name="Rectangle 233">
            <a:extLst>
              <a:ext uri="{FF2B5EF4-FFF2-40B4-BE49-F238E27FC236}">
                <a16:creationId xmlns:a16="http://schemas.microsoft.com/office/drawing/2014/main" id="{A7295EEB-35BC-4D3F-A981-E674984E303D}"/>
              </a:ext>
            </a:extLst>
          </p:cNvPr>
          <p:cNvSpPr/>
          <p:nvPr/>
        </p:nvSpPr>
        <p:spPr>
          <a:xfrm>
            <a:off x="829235" y="5655707"/>
            <a:ext cx="105335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https://www.geeksforgeeks.org/analysis-of-different-sorting-techniques/</a:t>
            </a:r>
          </a:p>
        </p:txBody>
      </p:sp>
    </p:spTree>
    <p:extLst>
      <p:ext uri="{BB962C8B-B14F-4D97-AF65-F5344CB8AC3E}">
        <p14:creationId xmlns:p14="http://schemas.microsoft.com/office/powerpoint/2010/main" val="2788087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Sliding Window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CFAB1E-0938-47B1-918A-1A106320C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14" y="1009831"/>
            <a:ext cx="5183298" cy="340377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0CC1050A-9B99-4AA0-B666-52940DB2F7F0}"/>
                  </a:ext>
                </a:extLst>
              </p14:cNvPr>
              <p14:cNvContentPartPr/>
              <p14:nvPr/>
            </p14:nvContentPartPr>
            <p14:xfrm>
              <a:off x="769413" y="4354973"/>
              <a:ext cx="760320" cy="29772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0CC1050A-9B99-4AA0-B666-52940DB2F7F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0413" y="4345973"/>
                <a:ext cx="777960" cy="3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89DF8707-A604-496B-9E6F-3F211AF63036}"/>
                  </a:ext>
                </a:extLst>
              </p14:cNvPr>
              <p14:cNvContentPartPr/>
              <p14:nvPr/>
            </p14:nvContentPartPr>
            <p14:xfrm>
              <a:off x="1678773" y="4343813"/>
              <a:ext cx="1049040" cy="61380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89DF8707-A604-496B-9E6F-3F211AF6303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69773" y="4334813"/>
                <a:ext cx="1066680" cy="63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AB1CCA4B-FDE4-446C-90A0-F15234266F68}"/>
                  </a:ext>
                </a:extLst>
              </p14:cNvPr>
              <p14:cNvContentPartPr/>
              <p14:nvPr/>
            </p14:nvContentPartPr>
            <p14:xfrm>
              <a:off x="2879733" y="4444613"/>
              <a:ext cx="403560" cy="16992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AB1CCA4B-FDE4-446C-90A0-F15234266F6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870733" y="4435613"/>
                <a:ext cx="42120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812D9EAA-2DDF-4C30-AAFA-8E083EA162DD}"/>
                  </a:ext>
                </a:extLst>
              </p14:cNvPr>
              <p14:cNvContentPartPr/>
              <p14:nvPr/>
            </p14:nvContentPartPr>
            <p14:xfrm>
              <a:off x="3637893" y="4329413"/>
              <a:ext cx="1684800" cy="2829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812D9EAA-2DDF-4C30-AAFA-8E083EA162D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28893" y="4320413"/>
                <a:ext cx="1702440" cy="30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2CA6EA89-B077-44EA-8EF1-43A6CCA5C09F}"/>
                  </a:ext>
                </a:extLst>
              </p14:cNvPr>
              <p14:cNvContentPartPr/>
              <p14:nvPr/>
            </p14:nvContentPartPr>
            <p14:xfrm>
              <a:off x="5716533" y="4176413"/>
              <a:ext cx="3807360" cy="33444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2CA6EA89-B077-44EA-8EF1-43A6CCA5C09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707533" y="4167413"/>
                <a:ext cx="3825000" cy="35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EFD88991-858C-494B-8813-024BECE8495B}"/>
                  </a:ext>
                </a:extLst>
              </p14:cNvPr>
              <p14:cNvContentPartPr/>
              <p14:nvPr/>
            </p14:nvContentPartPr>
            <p14:xfrm>
              <a:off x="3083493" y="2682053"/>
              <a:ext cx="6508080" cy="100152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EFD88991-858C-494B-8813-024BECE8495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074493" y="2673053"/>
                <a:ext cx="6525720" cy="10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9FE666D1-F04E-4139-8C0A-E4C717DAC992}"/>
                  </a:ext>
                </a:extLst>
              </p14:cNvPr>
              <p14:cNvContentPartPr/>
              <p14:nvPr/>
            </p14:nvContentPartPr>
            <p14:xfrm>
              <a:off x="4905453" y="3097853"/>
              <a:ext cx="4377240" cy="531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9FE666D1-F04E-4139-8C0A-E4C717DAC99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869453" y="3025853"/>
                <a:ext cx="4448880" cy="67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9ED3611C-3440-41D7-AE1E-A2139A0F892D}"/>
                  </a:ext>
                </a:extLst>
              </p14:cNvPr>
              <p14:cNvContentPartPr/>
              <p14:nvPr/>
            </p14:nvContentPartPr>
            <p14:xfrm>
              <a:off x="428133" y="3949253"/>
              <a:ext cx="9075960" cy="99324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9ED3611C-3440-41D7-AE1E-A2139A0F892D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92133" y="3877253"/>
                <a:ext cx="9147600" cy="113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82124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1409</TotalTime>
  <Words>107</Words>
  <Application>Microsoft Office PowerPoint</Application>
  <PresentationFormat>Widescreen</PresentationFormat>
  <Paragraphs>30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Arial </vt:lpstr>
      <vt:lpstr>Arial Black</vt:lpstr>
      <vt:lpstr>Calibri</vt:lpstr>
      <vt:lpstr>Lucida Sans Unicode</vt:lpstr>
      <vt:lpstr>Montserrat</vt:lpstr>
      <vt:lpstr>Verdana</vt:lpstr>
      <vt:lpstr>Wingdings</vt:lpstr>
      <vt:lpstr>Wingdings 2</vt:lpstr>
      <vt:lpstr>Wingdings 3</vt:lpstr>
      <vt:lpstr>Concourse</vt:lpstr>
      <vt:lpstr>Data Structures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Sehajpreet Singh</dc:creator>
  <cp:lastModifiedBy>SEHAJPREET SINGH</cp:lastModifiedBy>
  <cp:revision>272</cp:revision>
  <dcterms:created xsi:type="dcterms:W3CDTF">2020-04-22T15:02:33Z</dcterms:created>
  <dcterms:modified xsi:type="dcterms:W3CDTF">2022-04-15T13:56:14Z</dcterms:modified>
</cp:coreProperties>
</file>

<file path=docProps/thumbnail.jpeg>
</file>